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44"/>
  </p:notesMasterIdLst>
  <p:sldIdLst>
    <p:sldId id="256" r:id="rId3"/>
    <p:sldId id="292" r:id="rId4"/>
    <p:sldId id="293" r:id="rId5"/>
    <p:sldId id="258" r:id="rId6"/>
    <p:sldId id="262" r:id="rId7"/>
    <p:sldId id="259" r:id="rId8"/>
    <p:sldId id="294" r:id="rId9"/>
    <p:sldId id="260" r:id="rId10"/>
    <p:sldId id="296" r:id="rId11"/>
    <p:sldId id="295" r:id="rId12"/>
    <p:sldId id="261"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57" r:id="rId43"/>
  </p:sldIdLst>
  <p:sldSz cx="9144000" cy="5143500" type="screen16x9"/>
  <p:notesSz cx="6858000" cy="9144000"/>
  <p:embeddedFontLst>
    <p:embeddedFont>
      <p:font typeface="Fira Sans Extra Condensed Medium" panose="020B0603050000020004" pitchFamily="34" charset="0"/>
      <p:regular r:id="rId45"/>
      <p:bold r:id="rId46"/>
      <p:italic r:id="rId47"/>
      <p:boldItalic r:id="rId48"/>
    </p:embeddedFont>
    <p:embeddedFont>
      <p:font typeface="Pontano Sans" pitchFamily="2" charset="0"/>
      <p:regular r:id="rId49"/>
    </p:embeddedFont>
    <p:embeddedFont>
      <p:font typeface="Poppins" pitchFamily="2" charset="77"/>
      <p:regular r:id="rId50"/>
      <p:bold r:id="rId51"/>
      <p:italic r:id="rId52"/>
      <p:boldItalic r:id="rId53"/>
    </p:embeddedFont>
    <p:embeddedFont>
      <p:font typeface="Poppins Light" pitchFamily="2" charset="77"/>
      <p:regular r:id="rId54"/>
      <p:bold r:id="rId55"/>
      <p:italic r:id="rId56"/>
      <p:boldItalic r:id="rId57"/>
    </p:embeddedFont>
    <p:embeddedFont>
      <p:font typeface="Poppins SemiBold" pitchFamily="2" charset="77"/>
      <p:regular r:id="rId58"/>
      <p:bold r:id="rId59"/>
      <p:italic r:id="rId60"/>
      <p:boldItalic r:id="rId61"/>
    </p:embeddedFont>
    <p:embeddedFont>
      <p:font typeface="Proxima Nova" panose="02000506030000020004" pitchFamily="2" charset="0"/>
      <p:regular r:id="rId62"/>
      <p:bold r:id="rId63"/>
      <p:italic r:id="rId64"/>
      <p:boldItalic r:id="rId65"/>
    </p:embeddedFont>
    <p:embeddedFont>
      <p:font typeface="Proxima Nova Semibold" panose="02000506030000020004" pitchFamily="2" charset="0"/>
      <p:regular r:id="rId66"/>
      <p:bold r:id="rId67"/>
      <p:italic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766234-3B1E-0E4C-AD02-EDE0F01BF853}" v="18" dt="2019-11-29T03:32:26.949"/>
  </p1510:revLst>
</p1510:revInfo>
</file>

<file path=ppt/tableStyles.xml><?xml version="1.0" encoding="utf-8"?>
<a:tblStyleLst xmlns:a="http://schemas.openxmlformats.org/drawingml/2006/main" def="{7663083E-83B5-4ECD-A57C-85FB738E598B}">
  <a:tblStyle styleId="{7663083E-83B5-4ECD-A57C-85FB738E598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58"/>
    <p:restoredTop sz="94710"/>
  </p:normalViewPr>
  <p:slideViewPr>
    <p:cSldViewPr snapToGrid="0" snapToObjects="1">
      <p:cViewPr varScale="1">
        <p:scale>
          <a:sx n="189" d="100"/>
          <a:sy n="189" d="100"/>
        </p:scale>
        <p:origin x="216" y="176"/>
      </p:cViewPr>
      <p:guideLst/>
    </p:cSldViewPr>
  </p:slideViewPr>
  <p:outlineViewPr>
    <p:cViewPr>
      <p:scale>
        <a:sx n="33" d="100"/>
        <a:sy n="33" d="100"/>
      </p:scale>
      <p:origin x="0" y="-56"/>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17" d="100"/>
          <a:sy n="117" d="100"/>
        </p:scale>
        <p:origin x="4200" y="17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74" Type="http://schemas.microsoft.com/office/2015/10/relationships/revisionInfo" Target="revisionInfo.xml"/><Relationship Id="rId5" Type="http://schemas.openxmlformats.org/officeDocument/2006/relationships/slide" Target="slides/slide3.xml"/><Relationship Id="rId61"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 Type="http://schemas.openxmlformats.org/officeDocument/2006/relationships/slide" Target="slides/slide5.xml"/><Relationship Id="rId71" Type="http://schemas.openxmlformats.org/officeDocument/2006/relationships/viewProps" Target="viewProps.xml"/></Relationships>
</file>

<file path=ppt/media/image1.jpg>
</file>

<file path=ppt/media/image10.jpg>
</file>

<file path=ppt/media/image11.jpe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33fad1c2b6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3fad1c2b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33fad1c2b6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33fad1c2b6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33fad1c2b6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33fad1c2b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33fad1c2b6_0_2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33fad1c2b6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33fad1c2b6_0_2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33fad1c2b6_0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33fad1c2b6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33fad1c2b6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33fad1c2b6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33fad1c2b6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57dafc788d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57dafc788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33fad1c2b6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33fad1c2b6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33fad1c2b6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33fad1c2b6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33fad1c2b6_0_335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33fad1c2b6_0_33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33fad1c2b6_0_336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33fad1c2b6_0_33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54713f6f7e_0_5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54713f6f7e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33fad1c2b6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33fad1c2b6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564156046e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3403af628e_3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3403af628e_3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578755f30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78755f3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3403af628e_1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3403af628e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3403af628e_1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3403af628e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3403af628e_1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3403af628e_1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57d11bbb8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57d11bbb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7"/>
        <p:cNvGrpSpPr/>
        <p:nvPr/>
      </p:nvGrpSpPr>
      <p:grpSpPr>
        <a:xfrm>
          <a:off x="0" y="0"/>
          <a:ext cx="0" cy="0"/>
          <a:chOff x="0" y="0"/>
          <a:chExt cx="0" cy="0"/>
        </a:xfrm>
      </p:grpSpPr>
      <p:sp>
        <p:nvSpPr>
          <p:cNvPr id="3228" name="Google Shape;3228;g3403af628e_1_25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9" name="Google Shape;3229;g3403af628e_1_2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3"/>
        <p:cNvGrpSpPr/>
        <p:nvPr/>
      </p:nvGrpSpPr>
      <p:grpSpPr>
        <a:xfrm>
          <a:off x="0" y="0"/>
          <a:ext cx="0" cy="0"/>
          <a:chOff x="0" y="0"/>
          <a:chExt cx="0" cy="0"/>
        </a:xfrm>
      </p:grpSpPr>
      <p:sp>
        <p:nvSpPr>
          <p:cNvPr id="3844" name="Google Shape;3844;g3403af628e_1_3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5" name="Google Shape;3845;g3403af628e_1_3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0"/>
        <p:cNvGrpSpPr/>
        <p:nvPr/>
      </p:nvGrpSpPr>
      <p:grpSpPr>
        <a:xfrm>
          <a:off x="0" y="0"/>
          <a:ext cx="0" cy="0"/>
          <a:chOff x="0" y="0"/>
          <a:chExt cx="0" cy="0"/>
        </a:xfrm>
      </p:grpSpPr>
      <p:sp>
        <p:nvSpPr>
          <p:cNvPr id="4221" name="Google Shape;4221;g3403af628e_1_35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2" name="Google Shape;4222;g3403af628e_1_3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1"/>
        <p:cNvGrpSpPr/>
        <p:nvPr/>
      </p:nvGrpSpPr>
      <p:grpSpPr>
        <a:xfrm>
          <a:off x="0" y="0"/>
          <a:ext cx="0" cy="0"/>
          <a:chOff x="0" y="0"/>
          <a:chExt cx="0" cy="0"/>
        </a:xfrm>
      </p:grpSpPr>
      <p:sp>
        <p:nvSpPr>
          <p:cNvPr id="4652" name="Google Shape;4652;g3403af628e_1_39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3" name="Google Shape;4653;g3403af628e_1_3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4"/>
        <p:cNvGrpSpPr/>
        <p:nvPr/>
      </p:nvGrpSpPr>
      <p:grpSpPr>
        <a:xfrm>
          <a:off x="0" y="0"/>
          <a:ext cx="0" cy="0"/>
          <a:chOff x="0" y="0"/>
          <a:chExt cx="0" cy="0"/>
        </a:xfrm>
      </p:grpSpPr>
      <p:sp>
        <p:nvSpPr>
          <p:cNvPr id="5445" name="Google Shape;5445;g3403af628e_1_47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6" name="Google Shape;5446;g3403af628e_1_4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5"/>
        <p:cNvGrpSpPr/>
        <p:nvPr/>
      </p:nvGrpSpPr>
      <p:grpSpPr>
        <a:xfrm>
          <a:off x="0" y="0"/>
          <a:ext cx="0" cy="0"/>
          <a:chOff x="0" y="0"/>
          <a:chExt cx="0" cy="0"/>
        </a:xfrm>
      </p:grpSpPr>
      <p:sp>
        <p:nvSpPr>
          <p:cNvPr id="6186" name="Google Shape;6186;g3403af628e_1_55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7" name="Google Shape;6187;g3403af628e_1_5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8"/>
        <p:cNvGrpSpPr/>
        <p:nvPr/>
      </p:nvGrpSpPr>
      <p:grpSpPr>
        <a:xfrm>
          <a:off x="0" y="0"/>
          <a:ext cx="0" cy="0"/>
          <a:chOff x="0" y="0"/>
          <a:chExt cx="0" cy="0"/>
        </a:xfrm>
      </p:grpSpPr>
      <p:sp>
        <p:nvSpPr>
          <p:cNvPr id="6879" name="Google Shape;6879;g3403af628e_1_6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0" name="Google Shape;6880;g3403af628e_1_6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0"/>
        <p:cNvGrpSpPr/>
        <p:nvPr/>
      </p:nvGrpSpPr>
      <p:grpSpPr>
        <a:xfrm>
          <a:off x="0" y="0"/>
          <a:ext cx="0" cy="0"/>
          <a:chOff x="0" y="0"/>
          <a:chExt cx="0" cy="0"/>
        </a:xfrm>
      </p:grpSpPr>
      <p:sp>
        <p:nvSpPr>
          <p:cNvPr id="7181" name="Google Shape;7181;g3403af628e_1_64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2" name="Google Shape;7182;g3403af628e_1_6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4"/>
        <p:cNvGrpSpPr/>
        <p:nvPr/>
      </p:nvGrpSpPr>
      <p:grpSpPr>
        <a:xfrm>
          <a:off x="0" y="0"/>
          <a:ext cx="0" cy="0"/>
          <a:chOff x="0" y="0"/>
          <a:chExt cx="0" cy="0"/>
        </a:xfrm>
      </p:grpSpPr>
      <p:sp>
        <p:nvSpPr>
          <p:cNvPr id="7815" name="Google Shape;7815;g3403af628e_1_7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6" name="Google Shape;7816;g3403af628e_1_7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403af628e_1_7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3403af628e_1_7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33fad1c2b6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33fad1c2b6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33fad1c2b6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33fad1c2b6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35922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33fad1c2b6_0_2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33fad1c2b6_0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507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33fad1c2b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3fad1c2b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69664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33fad1c2b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33fad1c2b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0.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055300" y="1015425"/>
            <a:ext cx="5033400" cy="17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3600"/>
              <a:buNone/>
              <a:defRPr sz="3600">
                <a:solidFill>
                  <a:srgbClr val="F3F3F3"/>
                </a:solidFill>
              </a:defRPr>
            </a:lvl1pPr>
            <a:lvl2pPr lvl="1" algn="ctr" rtl="0">
              <a:spcBef>
                <a:spcPts val="0"/>
              </a:spcBef>
              <a:spcAft>
                <a:spcPts val="0"/>
              </a:spcAft>
              <a:buClr>
                <a:srgbClr val="434343"/>
              </a:buClr>
              <a:buSzPts val="5200"/>
              <a:buNone/>
              <a:defRPr sz="5200">
                <a:solidFill>
                  <a:srgbClr val="434343"/>
                </a:solidFill>
              </a:defRPr>
            </a:lvl2pPr>
            <a:lvl3pPr lvl="2" algn="ctr" rtl="0">
              <a:spcBef>
                <a:spcPts val="0"/>
              </a:spcBef>
              <a:spcAft>
                <a:spcPts val="0"/>
              </a:spcAft>
              <a:buClr>
                <a:srgbClr val="434343"/>
              </a:buClr>
              <a:buSzPts val="5200"/>
              <a:buNone/>
              <a:defRPr sz="5200">
                <a:solidFill>
                  <a:srgbClr val="434343"/>
                </a:solidFill>
              </a:defRPr>
            </a:lvl3pPr>
            <a:lvl4pPr lvl="3" algn="ctr" rtl="0">
              <a:spcBef>
                <a:spcPts val="0"/>
              </a:spcBef>
              <a:spcAft>
                <a:spcPts val="0"/>
              </a:spcAft>
              <a:buClr>
                <a:srgbClr val="434343"/>
              </a:buClr>
              <a:buSzPts val="5200"/>
              <a:buNone/>
              <a:defRPr sz="5200">
                <a:solidFill>
                  <a:srgbClr val="434343"/>
                </a:solidFill>
              </a:defRPr>
            </a:lvl4pPr>
            <a:lvl5pPr lvl="4" algn="ctr" rtl="0">
              <a:spcBef>
                <a:spcPts val="0"/>
              </a:spcBef>
              <a:spcAft>
                <a:spcPts val="0"/>
              </a:spcAft>
              <a:buClr>
                <a:srgbClr val="434343"/>
              </a:buClr>
              <a:buSzPts val="5200"/>
              <a:buNone/>
              <a:defRPr sz="5200">
                <a:solidFill>
                  <a:srgbClr val="434343"/>
                </a:solidFill>
              </a:defRPr>
            </a:lvl5pPr>
            <a:lvl6pPr lvl="5" algn="ctr" rtl="0">
              <a:spcBef>
                <a:spcPts val="0"/>
              </a:spcBef>
              <a:spcAft>
                <a:spcPts val="0"/>
              </a:spcAft>
              <a:buClr>
                <a:srgbClr val="434343"/>
              </a:buClr>
              <a:buSzPts val="5200"/>
              <a:buNone/>
              <a:defRPr sz="5200">
                <a:solidFill>
                  <a:srgbClr val="434343"/>
                </a:solidFill>
              </a:defRPr>
            </a:lvl6pPr>
            <a:lvl7pPr lvl="6" algn="ctr" rtl="0">
              <a:spcBef>
                <a:spcPts val="0"/>
              </a:spcBef>
              <a:spcAft>
                <a:spcPts val="0"/>
              </a:spcAft>
              <a:buClr>
                <a:srgbClr val="434343"/>
              </a:buClr>
              <a:buSzPts val="5200"/>
              <a:buNone/>
              <a:defRPr sz="5200">
                <a:solidFill>
                  <a:srgbClr val="434343"/>
                </a:solidFill>
              </a:defRPr>
            </a:lvl7pPr>
            <a:lvl8pPr lvl="7" algn="ctr" rtl="0">
              <a:spcBef>
                <a:spcPts val="0"/>
              </a:spcBef>
              <a:spcAft>
                <a:spcPts val="0"/>
              </a:spcAft>
              <a:buClr>
                <a:srgbClr val="434343"/>
              </a:buClr>
              <a:buSzPts val="5200"/>
              <a:buNone/>
              <a:defRPr sz="5200">
                <a:solidFill>
                  <a:srgbClr val="434343"/>
                </a:solidFill>
              </a:defRPr>
            </a:lvl8pPr>
            <a:lvl9pPr lvl="8" algn="ctr" rtl="0">
              <a:spcBef>
                <a:spcPts val="0"/>
              </a:spcBef>
              <a:spcAft>
                <a:spcPts val="0"/>
              </a:spcAft>
              <a:buClr>
                <a:srgbClr val="434343"/>
              </a:buClr>
              <a:buSzPts val="5200"/>
              <a:buNone/>
              <a:defRPr sz="5200">
                <a:solidFill>
                  <a:srgbClr val="434343"/>
                </a:solidFill>
              </a:defRPr>
            </a:lvl9pPr>
          </a:lstStyle>
          <a:p>
            <a:endParaRPr/>
          </a:p>
        </p:txBody>
      </p:sp>
      <p:sp>
        <p:nvSpPr>
          <p:cNvPr id="10" name="Google Shape;10;p2"/>
          <p:cNvSpPr txBox="1">
            <a:spLocks noGrp="1"/>
          </p:cNvSpPr>
          <p:nvPr>
            <p:ph type="subTitle" idx="1"/>
          </p:nvPr>
        </p:nvSpPr>
        <p:spPr>
          <a:xfrm>
            <a:off x="2496850" y="2749200"/>
            <a:ext cx="4150500" cy="71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000000"/>
              </a:buClr>
              <a:buSzPts val="1200"/>
              <a:buNone/>
              <a:defRPr>
                <a:solidFill>
                  <a:schemeClr val="lt1"/>
                </a:solidFill>
              </a:defRPr>
            </a:lvl1pPr>
            <a:lvl2pPr lvl="1" algn="ctr" rtl="0">
              <a:lnSpc>
                <a:spcPct val="100000"/>
              </a:lnSpc>
              <a:spcBef>
                <a:spcPts val="0"/>
              </a:spcBef>
              <a:spcAft>
                <a:spcPts val="0"/>
              </a:spcAft>
              <a:buClr>
                <a:srgbClr val="434343"/>
              </a:buClr>
              <a:buSzPts val="2800"/>
              <a:buNone/>
              <a:defRPr sz="2800">
                <a:solidFill>
                  <a:srgbClr val="434343"/>
                </a:solidFill>
              </a:defRPr>
            </a:lvl2pPr>
            <a:lvl3pPr lvl="2" algn="ctr" rtl="0">
              <a:lnSpc>
                <a:spcPct val="100000"/>
              </a:lnSpc>
              <a:spcBef>
                <a:spcPts val="0"/>
              </a:spcBef>
              <a:spcAft>
                <a:spcPts val="0"/>
              </a:spcAft>
              <a:buClr>
                <a:srgbClr val="434343"/>
              </a:buClr>
              <a:buSzPts val="2800"/>
              <a:buNone/>
              <a:defRPr sz="2800">
                <a:solidFill>
                  <a:srgbClr val="434343"/>
                </a:solidFill>
              </a:defRPr>
            </a:lvl3pPr>
            <a:lvl4pPr lvl="3" algn="ctr" rtl="0">
              <a:lnSpc>
                <a:spcPct val="100000"/>
              </a:lnSpc>
              <a:spcBef>
                <a:spcPts val="0"/>
              </a:spcBef>
              <a:spcAft>
                <a:spcPts val="0"/>
              </a:spcAft>
              <a:buClr>
                <a:srgbClr val="434343"/>
              </a:buClr>
              <a:buSzPts val="2800"/>
              <a:buNone/>
              <a:defRPr sz="2800">
                <a:solidFill>
                  <a:srgbClr val="434343"/>
                </a:solidFill>
              </a:defRPr>
            </a:lvl4pPr>
            <a:lvl5pPr lvl="4" algn="ctr" rtl="0">
              <a:lnSpc>
                <a:spcPct val="100000"/>
              </a:lnSpc>
              <a:spcBef>
                <a:spcPts val="0"/>
              </a:spcBef>
              <a:spcAft>
                <a:spcPts val="0"/>
              </a:spcAft>
              <a:buClr>
                <a:srgbClr val="434343"/>
              </a:buClr>
              <a:buSzPts val="2800"/>
              <a:buNone/>
              <a:defRPr sz="2800">
                <a:solidFill>
                  <a:srgbClr val="434343"/>
                </a:solidFill>
              </a:defRPr>
            </a:lvl5pPr>
            <a:lvl6pPr lvl="5" algn="ctr" rtl="0">
              <a:lnSpc>
                <a:spcPct val="100000"/>
              </a:lnSpc>
              <a:spcBef>
                <a:spcPts val="0"/>
              </a:spcBef>
              <a:spcAft>
                <a:spcPts val="0"/>
              </a:spcAft>
              <a:buClr>
                <a:srgbClr val="434343"/>
              </a:buClr>
              <a:buSzPts val="2800"/>
              <a:buNone/>
              <a:defRPr sz="2800">
                <a:solidFill>
                  <a:srgbClr val="434343"/>
                </a:solidFill>
              </a:defRPr>
            </a:lvl6pPr>
            <a:lvl7pPr lvl="6" algn="ctr" rtl="0">
              <a:lnSpc>
                <a:spcPct val="100000"/>
              </a:lnSpc>
              <a:spcBef>
                <a:spcPts val="0"/>
              </a:spcBef>
              <a:spcAft>
                <a:spcPts val="0"/>
              </a:spcAft>
              <a:buClr>
                <a:srgbClr val="434343"/>
              </a:buClr>
              <a:buSzPts val="2800"/>
              <a:buNone/>
              <a:defRPr sz="2800">
                <a:solidFill>
                  <a:srgbClr val="434343"/>
                </a:solidFill>
              </a:defRPr>
            </a:lvl7pPr>
            <a:lvl8pPr lvl="7" algn="ctr" rtl="0">
              <a:lnSpc>
                <a:spcPct val="100000"/>
              </a:lnSpc>
              <a:spcBef>
                <a:spcPts val="0"/>
              </a:spcBef>
              <a:spcAft>
                <a:spcPts val="0"/>
              </a:spcAft>
              <a:buClr>
                <a:srgbClr val="434343"/>
              </a:buClr>
              <a:buSzPts val="2800"/>
              <a:buNone/>
              <a:defRPr sz="2800">
                <a:solidFill>
                  <a:srgbClr val="434343"/>
                </a:solidFill>
              </a:defRPr>
            </a:lvl8pPr>
            <a:lvl9pPr lvl="8" algn="ct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design 2">
  <p:cSld name="CUSTOM_17_1">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ctrTitle"/>
          </p:nvPr>
        </p:nvSpPr>
        <p:spPr>
          <a:xfrm>
            <a:off x="615264" y="389903"/>
            <a:ext cx="1675800" cy="94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None/>
              <a:defRPr sz="1800">
                <a:solidFill>
                  <a:schemeClr val="lt1"/>
                </a:solidFill>
              </a:defRPr>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3">
  <p:cSld name="CUSTOM_17_1_1">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2"/>
          <p:cNvSpPr txBox="1">
            <a:spLocks noGrp="1"/>
          </p:cNvSpPr>
          <p:nvPr>
            <p:ph type="ctrTitle"/>
          </p:nvPr>
        </p:nvSpPr>
        <p:spPr>
          <a:xfrm>
            <a:off x="615264" y="389903"/>
            <a:ext cx="1675800" cy="94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None/>
              <a:defRPr sz="1800">
                <a:solidFill>
                  <a:schemeClr val="lt1"/>
                </a:solidFill>
              </a:defRPr>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p:cSld name="CUSTOM_22">
    <p:bg>
      <p:bgPr>
        <a:blipFill>
          <a:blip r:embed="rId2">
            <a:alphaModFix/>
          </a:blip>
          <a:stretch>
            <a:fillRect/>
          </a:stretch>
        </a:blipFill>
        <a:effectLst/>
      </p:bgPr>
    </p:bg>
    <p:spTree>
      <p:nvGrpSpPr>
        <p:cNvPr id="1" name="Shape 70"/>
        <p:cNvGrpSpPr/>
        <p:nvPr/>
      </p:nvGrpSpPr>
      <p:grpSpPr>
        <a:xfrm>
          <a:off x="0" y="0"/>
          <a:ext cx="0" cy="0"/>
          <a:chOff x="0" y="0"/>
          <a:chExt cx="0" cy="0"/>
        </a:xfrm>
      </p:grpSpPr>
      <p:sp>
        <p:nvSpPr>
          <p:cNvPr id="71" name="Google Shape;71;p13"/>
          <p:cNvSpPr txBox="1">
            <a:spLocks noGrp="1"/>
          </p:cNvSpPr>
          <p:nvPr>
            <p:ph type="ctrTitle"/>
          </p:nvPr>
        </p:nvSpPr>
        <p:spPr>
          <a:xfrm>
            <a:off x="3265300" y="2651026"/>
            <a:ext cx="25620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800"/>
              <a:buNone/>
              <a:defRPr sz="1800">
                <a:solidFill>
                  <a:schemeClr val="lt1"/>
                </a:solidFill>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
        <p:nvSpPr>
          <p:cNvPr id="72" name="Google Shape;72;p13"/>
          <p:cNvSpPr txBox="1">
            <a:spLocks noGrp="1"/>
          </p:cNvSpPr>
          <p:nvPr>
            <p:ph type="title" idx="2" hasCustomPrompt="1"/>
          </p:nvPr>
        </p:nvSpPr>
        <p:spPr>
          <a:xfrm>
            <a:off x="3669424" y="1542298"/>
            <a:ext cx="1753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6000"/>
              <a:buNone/>
              <a:defRPr sz="6000">
                <a:solidFill>
                  <a:schemeClr val="lt1"/>
                </a:solidFill>
              </a:defRPr>
            </a:lvl1pPr>
            <a:lvl2pPr lvl="1" algn="ctr"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73" name="Google Shape;73;p13"/>
          <p:cNvSpPr txBox="1">
            <a:spLocks noGrp="1"/>
          </p:cNvSpPr>
          <p:nvPr>
            <p:ph type="subTitle" idx="1"/>
          </p:nvPr>
        </p:nvSpPr>
        <p:spPr>
          <a:xfrm>
            <a:off x="3663000" y="3305376"/>
            <a:ext cx="1818000" cy="6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1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p:cSld name="CUSTOM_20">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4"/>
          <p:cNvSpPr txBox="1">
            <a:spLocks noGrp="1"/>
          </p:cNvSpPr>
          <p:nvPr>
            <p:ph type="ctrTitle"/>
          </p:nvPr>
        </p:nvSpPr>
        <p:spPr>
          <a:xfrm>
            <a:off x="613367" y="390910"/>
            <a:ext cx="1675800" cy="94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None/>
              <a:defRPr sz="1800">
                <a:solidFill>
                  <a:schemeClr val="lt1"/>
                </a:solidFill>
              </a:defRPr>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76" name="Google Shape;76;p14"/>
          <p:cNvSpPr txBox="1">
            <a:spLocks noGrp="1"/>
          </p:cNvSpPr>
          <p:nvPr>
            <p:ph type="title" idx="2" hasCustomPrompt="1"/>
          </p:nvPr>
        </p:nvSpPr>
        <p:spPr>
          <a:xfrm>
            <a:off x="6286849" y="15694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2400"/>
              <a:buNone/>
              <a:defRPr sz="2400">
                <a:solidFill>
                  <a:schemeClr val="lt1"/>
                </a:solidFill>
              </a:defRPr>
            </a:lvl1pPr>
            <a:lvl2pPr lvl="1"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77" name="Google Shape;77;p14"/>
          <p:cNvSpPr txBox="1">
            <a:spLocks noGrp="1"/>
          </p:cNvSpPr>
          <p:nvPr>
            <p:ph type="title" idx="3" hasCustomPrompt="1"/>
          </p:nvPr>
        </p:nvSpPr>
        <p:spPr>
          <a:xfrm>
            <a:off x="6286850" y="3082004"/>
            <a:ext cx="22134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2400"/>
              <a:buNone/>
              <a:defRPr sz="2400">
                <a:solidFill>
                  <a:schemeClr val="lt1"/>
                </a:solidFill>
              </a:defRPr>
            </a:lvl1pPr>
            <a:lvl2pPr lvl="1"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78" name="Google Shape;78;p14"/>
          <p:cNvSpPr txBox="1">
            <a:spLocks noGrp="1"/>
          </p:cNvSpPr>
          <p:nvPr>
            <p:ph type="title" idx="4" hasCustomPrompt="1"/>
          </p:nvPr>
        </p:nvSpPr>
        <p:spPr>
          <a:xfrm>
            <a:off x="1075199" y="1569404"/>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400"/>
              <a:buNone/>
              <a:defRPr sz="2400">
                <a:solidFill>
                  <a:schemeClr val="lt1"/>
                </a:solidFill>
              </a:defRPr>
            </a:lvl1pPr>
            <a:lvl2pPr lvl="1"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79" name="Google Shape;79;p14"/>
          <p:cNvSpPr txBox="1">
            <a:spLocks noGrp="1"/>
          </p:cNvSpPr>
          <p:nvPr>
            <p:ph type="title" idx="5" hasCustomPrompt="1"/>
          </p:nvPr>
        </p:nvSpPr>
        <p:spPr>
          <a:xfrm>
            <a:off x="1075199" y="3082004"/>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400"/>
              <a:buNone/>
              <a:defRPr sz="2400">
                <a:solidFill>
                  <a:schemeClr val="lt1"/>
                </a:solidFill>
              </a:defRPr>
            </a:lvl1pPr>
            <a:lvl2pPr lvl="1"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80" name="Google Shape;80;p14"/>
          <p:cNvSpPr txBox="1">
            <a:spLocks noGrp="1"/>
          </p:cNvSpPr>
          <p:nvPr>
            <p:ph type="subTitle" idx="1"/>
          </p:nvPr>
        </p:nvSpPr>
        <p:spPr>
          <a:xfrm>
            <a:off x="1011000" y="1996213"/>
            <a:ext cx="1818000" cy="654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solidFill>
                  <a:schemeClr val="lt1"/>
                </a:solidFill>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14"/>
          <p:cNvSpPr txBox="1">
            <a:spLocks noGrp="1"/>
          </p:cNvSpPr>
          <p:nvPr>
            <p:ph type="subTitle" idx="6"/>
          </p:nvPr>
        </p:nvSpPr>
        <p:spPr>
          <a:xfrm>
            <a:off x="1011000" y="3512537"/>
            <a:ext cx="1818000" cy="654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solidFill>
                  <a:schemeClr val="lt1"/>
                </a:solidFill>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2" name="Google Shape;82;p14"/>
          <p:cNvSpPr txBox="1">
            <a:spLocks noGrp="1"/>
          </p:cNvSpPr>
          <p:nvPr>
            <p:ph type="subTitle" idx="7"/>
          </p:nvPr>
        </p:nvSpPr>
        <p:spPr>
          <a:xfrm>
            <a:off x="6286846" y="1996213"/>
            <a:ext cx="917100" cy="6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14"/>
          <p:cNvSpPr txBox="1">
            <a:spLocks noGrp="1"/>
          </p:cNvSpPr>
          <p:nvPr>
            <p:ph type="subTitle" idx="8"/>
          </p:nvPr>
        </p:nvSpPr>
        <p:spPr>
          <a:xfrm>
            <a:off x="6286850" y="3504641"/>
            <a:ext cx="1818000" cy="6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title">
  <p:cSld name="CUSTOM_24">
    <p:bg>
      <p:bgPr>
        <a:blipFill>
          <a:blip r:embed="rId2">
            <a:alphaModFix/>
          </a:blip>
          <a:stretch>
            <a:fillRect/>
          </a:stretch>
        </a:blipFill>
        <a:effectLst/>
      </p:bgPr>
    </p:bg>
    <p:spTree>
      <p:nvGrpSpPr>
        <p:cNvPr id="1" name="Shape 84"/>
        <p:cNvGrpSpPr/>
        <p:nvPr/>
      </p:nvGrpSpPr>
      <p:grpSpPr>
        <a:xfrm>
          <a:off x="0" y="0"/>
          <a:ext cx="0" cy="0"/>
          <a:chOff x="0" y="0"/>
          <a:chExt cx="0" cy="0"/>
        </a:xfrm>
      </p:grpSpPr>
      <p:sp>
        <p:nvSpPr>
          <p:cNvPr id="85" name="Google Shape;85;p15"/>
          <p:cNvSpPr txBox="1">
            <a:spLocks noGrp="1"/>
          </p:cNvSpPr>
          <p:nvPr>
            <p:ph type="ctrTitle"/>
          </p:nvPr>
        </p:nvSpPr>
        <p:spPr>
          <a:xfrm>
            <a:off x="2867175" y="1946250"/>
            <a:ext cx="34095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4800">
                <a:solidFill>
                  <a:schemeClr val="lt1"/>
                </a:solidFill>
              </a:defRPr>
            </a:lvl1pPr>
            <a:lvl2pPr lvl="1" algn="ctr" rtl="0">
              <a:spcBef>
                <a:spcPts val="0"/>
              </a:spcBef>
              <a:spcAft>
                <a:spcPts val="0"/>
              </a:spcAft>
              <a:buClr>
                <a:srgbClr val="000000"/>
              </a:buClr>
              <a:buSzPts val="4800"/>
              <a:buNone/>
              <a:defRPr sz="4800">
                <a:solidFill>
                  <a:srgbClr val="000000"/>
                </a:solidFill>
              </a:defRPr>
            </a:lvl2pPr>
            <a:lvl3pPr lvl="2" algn="ctr" rtl="0">
              <a:spcBef>
                <a:spcPts val="0"/>
              </a:spcBef>
              <a:spcAft>
                <a:spcPts val="0"/>
              </a:spcAft>
              <a:buClr>
                <a:srgbClr val="000000"/>
              </a:buClr>
              <a:buSzPts val="4800"/>
              <a:buNone/>
              <a:defRPr sz="4800">
                <a:solidFill>
                  <a:srgbClr val="000000"/>
                </a:solidFill>
              </a:defRPr>
            </a:lvl3pPr>
            <a:lvl4pPr lvl="3" algn="ctr" rtl="0">
              <a:spcBef>
                <a:spcPts val="0"/>
              </a:spcBef>
              <a:spcAft>
                <a:spcPts val="0"/>
              </a:spcAft>
              <a:buClr>
                <a:srgbClr val="000000"/>
              </a:buClr>
              <a:buSzPts val="4800"/>
              <a:buNone/>
              <a:defRPr sz="4800">
                <a:solidFill>
                  <a:srgbClr val="000000"/>
                </a:solidFill>
              </a:defRPr>
            </a:lvl4pPr>
            <a:lvl5pPr lvl="4" algn="ctr" rtl="0">
              <a:spcBef>
                <a:spcPts val="0"/>
              </a:spcBef>
              <a:spcAft>
                <a:spcPts val="0"/>
              </a:spcAft>
              <a:buClr>
                <a:srgbClr val="000000"/>
              </a:buClr>
              <a:buSzPts val="4800"/>
              <a:buNone/>
              <a:defRPr sz="4800">
                <a:solidFill>
                  <a:srgbClr val="000000"/>
                </a:solidFill>
              </a:defRPr>
            </a:lvl5pPr>
            <a:lvl6pPr lvl="5" algn="ctr" rtl="0">
              <a:spcBef>
                <a:spcPts val="0"/>
              </a:spcBef>
              <a:spcAft>
                <a:spcPts val="0"/>
              </a:spcAft>
              <a:buClr>
                <a:srgbClr val="000000"/>
              </a:buClr>
              <a:buSzPts val="4800"/>
              <a:buNone/>
              <a:defRPr sz="4800">
                <a:solidFill>
                  <a:srgbClr val="000000"/>
                </a:solidFill>
              </a:defRPr>
            </a:lvl6pPr>
            <a:lvl7pPr lvl="6" algn="ctr" rtl="0">
              <a:spcBef>
                <a:spcPts val="0"/>
              </a:spcBef>
              <a:spcAft>
                <a:spcPts val="0"/>
              </a:spcAft>
              <a:buClr>
                <a:srgbClr val="000000"/>
              </a:buClr>
              <a:buSzPts val="4800"/>
              <a:buNone/>
              <a:defRPr sz="4800">
                <a:solidFill>
                  <a:srgbClr val="000000"/>
                </a:solidFill>
              </a:defRPr>
            </a:lvl7pPr>
            <a:lvl8pPr lvl="7" algn="ctr" rtl="0">
              <a:spcBef>
                <a:spcPts val="0"/>
              </a:spcBef>
              <a:spcAft>
                <a:spcPts val="0"/>
              </a:spcAft>
              <a:buClr>
                <a:srgbClr val="000000"/>
              </a:buClr>
              <a:buSzPts val="4800"/>
              <a:buNone/>
              <a:defRPr sz="4800">
                <a:solidFill>
                  <a:srgbClr val="000000"/>
                </a:solidFill>
              </a:defRPr>
            </a:lvl8pPr>
            <a:lvl9pPr lvl="8" algn="ctr" rtl="0">
              <a:spcBef>
                <a:spcPts val="0"/>
              </a:spcBef>
              <a:spcAft>
                <a:spcPts val="0"/>
              </a:spcAft>
              <a:buClr>
                <a:srgbClr val="000000"/>
              </a:buClr>
              <a:buSzPts val="4800"/>
              <a:buNone/>
              <a:defRPr sz="4800">
                <a:solidFill>
                  <a:srgbClr val="000000"/>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lums ">
  <p:cSld name="TITLE_ONLY_3">
    <p:bg>
      <p:bgPr>
        <a:blipFill>
          <a:blip r:embed="rId2">
            <a:alphaModFix/>
          </a:blip>
          <a:stretch>
            <a:fillRect/>
          </a:stretch>
        </a:blipFill>
        <a:effectLst/>
      </p:bgPr>
    </p:bg>
    <p:spTree>
      <p:nvGrpSpPr>
        <p:cNvPr id="1" name="Shape 86"/>
        <p:cNvGrpSpPr/>
        <p:nvPr/>
      </p:nvGrpSpPr>
      <p:grpSpPr>
        <a:xfrm>
          <a:off x="0" y="0"/>
          <a:ext cx="0" cy="0"/>
          <a:chOff x="0" y="0"/>
          <a:chExt cx="0" cy="0"/>
        </a:xfrm>
      </p:grpSpPr>
      <p:sp>
        <p:nvSpPr>
          <p:cNvPr id="87" name="Google Shape;87;p16"/>
          <p:cNvSpPr txBox="1">
            <a:spLocks noGrp="1"/>
          </p:cNvSpPr>
          <p:nvPr>
            <p:ph type="ctrTitle"/>
          </p:nvPr>
        </p:nvSpPr>
        <p:spPr>
          <a:xfrm>
            <a:off x="2180550" y="665477"/>
            <a:ext cx="47829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2400"/>
              <a:buNone/>
              <a:defRPr sz="2400">
                <a:solidFill>
                  <a:schemeClr val="lt1"/>
                </a:solidFill>
              </a:defRPr>
            </a:lvl1pPr>
            <a:lvl2pPr lvl="1" algn="r" rtl="0">
              <a:spcBef>
                <a:spcPts val="0"/>
              </a:spcBef>
              <a:spcAft>
                <a:spcPts val="0"/>
              </a:spcAft>
              <a:buClr>
                <a:srgbClr val="000000"/>
              </a:buClr>
              <a:buSzPts val="2400"/>
              <a:buNone/>
              <a:defRPr sz="2400">
                <a:solidFill>
                  <a:srgbClr val="000000"/>
                </a:solidFill>
              </a:defRPr>
            </a:lvl2pPr>
            <a:lvl3pPr lvl="2" algn="r" rtl="0">
              <a:spcBef>
                <a:spcPts val="0"/>
              </a:spcBef>
              <a:spcAft>
                <a:spcPts val="0"/>
              </a:spcAft>
              <a:buClr>
                <a:srgbClr val="000000"/>
              </a:buClr>
              <a:buSzPts val="2400"/>
              <a:buNone/>
              <a:defRPr sz="2400">
                <a:solidFill>
                  <a:srgbClr val="000000"/>
                </a:solidFill>
              </a:defRPr>
            </a:lvl3pPr>
            <a:lvl4pPr lvl="3" algn="r" rtl="0">
              <a:spcBef>
                <a:spcPts val="0"/>
              </a:spcBef>
              <a:spcAft>
                <a:spcPts val="0"/>
              </a:spcAft>
              <a:buClr>
                <a:srgbClr val="000000"/>
              </a:buClr>
              <a:buSzPts val="2400"/>
              <a:buNone/>
              <a:defRPr sz="2400">
                <a:solidFill>
                  <a:srgbClr val="000000"/>
                </a:solidFill>
              </a:defRPr>
            </a:lvl4pPr>
            <a:lvl5pPr lvl="4" algn="r" rtl="0">
              <a:spcBef>
                <a:spcPts val="0"/>
              </a:spcBef>
              <a:spcAft>
                <a:spcPts val="0"/>
              </a:spcAft>
              <a:buClr>
                <a:srgbClr val="000000"/>
              </a:buClr>
              <a:buSzPts val="2400"/>
              <a:buNone/>
              <a:defRPr sz="2400">
                <a:solidFill>
                  <a:srgbClr val="000000"/>
                </a:solidFill>
              </a:defRPr>
            </a:lvl5pPr>
            <a:lvl6pPr lvl="5" algn="r" rtl="0">
              <a:spcBef>
                <a:spcPts val="0"/>
              </a:spcBef>
              <a:spcAft>
                <a:spcPts val="0"/>
              </a:spcAft>
              <a:buClr>
                <a:srgbClr val="000000"/>
              </a:buClr>
              <a:buSzPts val="2400"/>
              <a:buNone/>
              <a:defRPr sz="2400">
                <a:solidFill>
                  <a:srgbClr val="000000"/>
                </a:solidFill>
              </a:defRPr>
            </a:lvl6pPr>
            <a:lvl7pPr lvl="6" algn="r" rtl="0">
              <a:spcBef>
                <a:spcPts val="0"/>
              </a:spcBef>
              <a:spcAft>
                <a:spcPts val="0"/>
              </a:spcAft>
              <a:buClr>
                <a:srgbClr val="000000"/>
              </a:buClr>
              <a:buSzPts val="2400"/>
              <a:buNone/>
              <a:defRPr sz="2400">
                <a:solidFill>
                  <a:srgbClr val="000000"/>
                </a:solidFill>
              </a:defRPr>
            </a:lvl7pPr>
            <a:lvl8pPr lvl="7" algn="r" rtl="0">
              <a:spcBef>
                <a:spcPts val="0"/>
              </a:spcBef>
              <a:spcAft>
                <a:spcPts val="0"/>
              </a:spcAft>
              <a:buClr>
                <a:srgbClr val="000000"/>
              </a:buClr>
              <a:buSzPts val="2400"/>
              <a:buNone/>
              <a:defRPr sz="2400">
                <a:solidFill>
                  <a:srgbClr val="000000"/>
                </a:solidFill>
              </a:defRPr>
            </a:lvl8pPr>
            <a:lvl9pPr lvl="8" algn="r" rtl="0">
              <a:spcBef>
                <a:spcPts val="0"/>
              </a:spcBef>
              <a:spcAft>
                <a:spcPts val="0"/>
              </a:spcAft>
              <a:buClr>
                <a:srgbClr val="000000"/>
              </a:buClr>
              <a:buSzPts val="2400"/>
              <a:buNone/>
              <a:defRPr sz="2400">
                <a:solidFill>
                  <a:srgbClr val="000000"/>
                </a:solidFill>
              </a:defRPr>
            </a:lvl9pPr>
          </a:lstStyle>
          <a:p>
            <a:endParaRPr/>
          </a:p>
        </p:txBody>
      </p:sp>
      <p:sp>
        <p:nvSpPr>
          <p:cNvPr id="88" name="Google Shape;88;p16"/>
          <p:cNvSpPr txBox="1">
            <a:spLocks noGrp="1"/>
          </p:cNvSpPr>
          <p:nvPr>
            <p:ph type="subTitle" idx="1"/>
          </p:nvPr>
        </p:nvSpPr>
        <p:spPr>
          <a:xfrm>
            <a:off x="2433500" y="1506327"/>
            <a:ext cx="42768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9" name="Google Shape;89;p16"/>
          <p:cNvSpPr txBox="1">
            <a:spLocks noGrp="1"/>
          </p:cNvSpPr>
          <p:nvPr>
            <p:ph type="subTitle" idx="2"/>
          </p:nvPr>
        </p:nvSpPr>
        <p:spPr>
          <a:xfrm>
            <a:off x="2433500" y="3723438"/>
            <a:ext cx="42768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0" name="Google Shape;90;p16"/>
          <p:cNvSpPr txBox="1">
            <a:spLocks noGrp="1"/>
          </p:cNvSpPr>
          <p:nvPr>
            <p:ph type="ctrTitle" idx="3"/>
          </p:nvPr>
        </p:nvSpPr>
        <p:spPr>
          <a:xfrm>
            <a:off x="2180550" y="2889552"/>
            <a:ext cx="47829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2400"/>
              <a:buNone/>
              <a:defRPr sz="2400">
                <a:solidFill>
                  <a:schemeClr val="lt1"/>
                </a:solidFill>
              </a:defRPr>
            </a:lvl1pPr>
            <a:lvl2pPr lvl="1" algn="r" rtl="0">
              <a:spcBef>
                <a:spcPts val="0"/>
              </a:spcBef>
              <a:spcAft>
                <a:spcPts val="0"/>
              </a:spcAft>
              <a:buClr>
                <a:srgbClr val="000000"/>
              </a:buClr>
              <a:buSzPts val="2400"/>
              <a:buNone/>
              <a:defRPr sz="2400">
                <a:solidFill>
                  <a:srgbClr val="000000"/>
                </a:solidFill>
              </a:defRPr>
            </a:lvl2pPr>
            <a:lvl3pPr lvl="2" algn="r" rtl="0">
              <a:spcBef>
                <a:spcPts val="0"/>
              </a:spcBef>
              <a:spcAft>
                <a:spcPts val="0"/>
              </a:spcAft>
              <a:buClr>
                <a:srgbClr val="000000"/>
              </a:buClr>
              <a:buSzPts val="2400"/>
              <a:buNone/>
              <a:defRPr sz="2400">
                <a:solidFill>
                  <a:srgbClr val="000000"/>
                </a:solidFill>
              </a:defRPr>
            </a:lvl3pPr>
            <a:lvl4pPr lvl="3" algn="r" rtl="0">
              <a:spcBef>
                <a:spcPts val="0"/>
              </a:spcBef>
              <a:spcAft>
                <a:spcPts val="0"/>
              </a:spcAft>
              <a:buClr>
                <a:srgbClr val="000000"/>
              </a:buClr>
              <a:buSzPts val="2400"/>
              <a:buNone/>
              <a:defRPr sz="2400">
                <a:solidFill>
                  <a:srgbClr val="000000"/>
                </a:solidFill>
              </a:defRPr>
            </a:lvl4pPr>
            <a:lvl5pPr lvl="4" algn="r" rtl="0">
              <a:spcBef>
                <a:spcPts val="0"/>
              </a:spcBef>
              <a:spcAft>
                <a:spcPts val="0"/>
              </a:spcAft>
              <a:buClr>
                <a:srgbClr val="000000"/>
              </a:buClr>
              <a:buSzPts val="2400"/>
              <a:buNone/>
              <a:defRPr sz="2400">
                <a:solidFill>
                  <a:srgbClr val="000000"/>
                </a:solidFill>
              </a:defRPr>
            </a:lvl5pPr>
            <a:lvl6pPr lvl="5" algn="r" rtl="0">
              <a:spcBef>
                <a:spcPts val="0"/>
              </a:spcBef>
              <a:spcAft>
                <a:spcPts val="0"/>
              </a:spcAft>
              <a:buClr>
                <a:srgbClr val="000000"/>
              </a:buClr>
              <a:buSzPts val="2400"/>
              <a:buNone/>
              <a:defRPr sz="2400">
                <a:solidFill>
                  <a:srgbClr val="000000"/>
                </a:solidFill>
              </a:defRPr>
            </a:lvl6pPr>
            <a:lvl7pPr lvl="6" algn="r" rtl="0">
              <a:spcBef>
                <a:spcPts val="0"/>
              </a:spcBef>
              <a:spcAft>
                <a:spcPts val="0"/>
              </a:spcAft>
              <a:buClr>
                <a:srgbClr val="000000"/>
              </a:buClr>
              <a:buSzPts val="2400"/>
              <a:buNone/>
              <a:defRPr sz="2400">
                <a:solidFill>
                  <a:srgbClr val="000000"/>
                </a:solidFill>
              </a:defRPr>
            </a:lvl7pPr>
            <a:lvl8pPr lvl="7" algn="r" rtl="0">
              <a:spcBef>
                <a:spcPts val="0"/>
              </a:spcBef>
              <a:spcAft>
                <a:spcPts val="0"/>
              </a:spcAft>
              <a:buClr>
                <a:srgbClr val="000000"/>
              </a:buClr>
              <a:buSzPts val="2400"/>
              <a:buNone/>
              <a:defRPr sz="2400">
                <a:solidFill>
                  <a:srgbClr val="000000"/>
                </a:solidFill>
              </a:defRPr>
            </a:lvl8pPr>
            <a:lvl9pPr lvl="8" algn="r" rtl="0">
              <a:spcBef>
                <a:spcPts val="0"/>
              </a:spcBef>
              <a:spcAft>
                <a:spcPts val="0"/>
              </a:spcAft>
              <a:buClr>
                <a:srgbClr val="000000"/>
              </a:buClr>
              <a:buSzPts val="2400"/>
              <a:buNone/>
              <a:defRPr sz="2400">
                <a:solidFill>
                  <a:srgbClr val="000000"/>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2">
  <p:cSld name="TITLE_ONLY_2_1">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17"/>
          <p:cNvSpPr txBox="1">
            <a:spLocks noGrp="1"/>
          </p:cNvSpPr>
          <p:nvPr>
            <p:ph type="subTitle" idx="1"/>
          </p:nvPr>
        </p:nvSpPr>
        <p:spPr>
          <a:xfrm>
            <a:off x="1140257" y="33404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3" name="Google Shape;93;p17"/>
          <p:cNvSpPr txBox="1">
            <a:spLocks noGrp="1"/>
          </p:cNvSpPr>
          <p:nvPr>
            <p:ph type="subTitle" idx="2"/>
          </p:nvPr>
        </p:nvSpPr>
        <p:spPr>
          <a:xfrm>
            <a:off x="3633282" y="33404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4" name="Google Shape;94;p17"/>
          <p:cNvSpPr txBox="1">
            <a:spLocks noGrp="1"/>
          </p:cNvSpPr>
          <p:nvPr>
            <p:ph type="ctrTitle"/>
          </p:nvPr>
        </p:nvSpPr>
        <p:spPr>
          <a:xfrm>
            <a:off x="739657" y="24984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chemeClr val="lt1"/>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5" name="Google Shape;95;p17"/>
          <p:cNvSpPr txBox="1">
            <a:spLocks noGrp="1"/>
          </p:cNvSpPr>
          <p:nvPr>
            <p:ph type="ctrTitle" idx="3"/>
          </p:nvPr>
        </p:nvSpPr>
        <p:spPr>
          <a:xfrm>
            <a:off x="3232608" y="24984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chemeClr val="lt1"/>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6" name="Google Shape;96;p17"/>
          <p:cNvSpPr txBox="1">
            <a:spLocks noGrp="1"/>
          </p:cNvSpPr>
          <p:nvPr>
            <p:ph type="subTitle" idx="4"/>
          </p:nvPr>
        </p:nvSpPr>
        <p:spPr>
          <a:xfrm>
            <a:off x="6163783" y="33404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7" name="Google Shape;97;p17"/>
          <p:cNvSpPr txBox="1">
            <a:spLocks noGrp="1"/>
          </p:cNvSpPr>
          <p:nvPr>
            <p:ph type="ctrTitle" idx="5"/>
          </p:nvPr>
        </p:nvSpPr>
        <p:spPr>
          <a:xfrm>
            <a:off x="5763133" y="24984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chemeClr val="lt1"/>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8" name="Google Shape;98;p17"/>
          <p:cNvSpPr txBox="1">
            <a:spLocks noGrp="1"/>
          </p:cNvSpPr>
          <p:nvPr>
            <p:ph type="ctrTitle" idx="6"/>
          </p:nvPr>
        </p:nvSpPr>
        <p:spPr>
          <a:xfrm>
            <a:off x="609574" y="388210"/>
            <a:ext cx="16758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lt1"/>
                </a:solidFill>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2 + CREDITS">
  <p:cSld name="CUSTOM_11_1_2_1">
    <p:bg>
      <p:bgPr>
        <a:blipFill>
          <a:blip r:embed="rId2">
            <a:alphaModFix/>
          </a:blip>
          <a:stretch>
            <a:fillRect/>
          </a:stretch>
        </a:blipFill>
        <a:effectLst/>
      </p:bgPr>
    </p:bg>
    <p:spTree>
      <p:nvGrpSpPr>
        <p:cNvPr id="1" name="Shape 99"/>
        <p:cNvGrpSpPr/>
        <p:nvPr/>
      </p:nvGrpSpPr>
      <p:grpSpPr>
        <a:xfrm>
          <a:off x="0" y="0"/>
          <a:ext cx="0" cy="0"/>
          <a:chOff x="0" y="0"/>
          <a:chExt cx="0" cy="0"/>
        </a:xfrm>
      </p:grpSpPr>
      <p:sp>
        <p:nvSpPr>
          <p:cNvPr id="100" name="Google Shape;100;p18"/>
          <p:cNvSpPr txBox="1">
            <a:spLocks noGrp="1"/>
          </p:cNvSpPr>
          <p:nvPr>
            <p:ph type="ctrTitle"/>
          </p:nvPr>
        </p:nvSpPr>
        <p:spPr>
          <a:xfrm>
            <a:off x="2638350" y="828639"/>
            <a:ext cx="3867300" cy="126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01" name="Google Shape;101;p18"/>
          <p:cNvSpPr txBox="1">
            <a:spLocks noGrp="1"/>
          </p:cNvSpPr>
          <p:nvPr>
            <p:ph type="subTitle" idx="1"/>
          </p:nvPr>
        </p:nvSpPr>
        <p:spPr>
          <a:xfrm>
            <a:off x="3031200" y="2203214"/>
            <a:ext cx="30816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a:solidFill>
                  <a:schemeClr val="lt1"/>
                </a:solidFill>
              </a:defRPr>
            </a:lvl2pPr>
            <a:lvl3pPr lvl="2" algn="ctr" rtl="0">
              <a:lnSpc>
                <a:spcPct val="100000"/>
              </a:lnSpc>
              <a:spcBef>
                <a:spcPts val="0"/>
              </a:spcBef>
              <a:spcAft>
                <a:spcPts val="0"/>
              </a:spcAft>
              <a:buClr>
                <a:schemeClr val="lt1"/>
              </a:buClr>
              <a:buSzPts val="1200"/>
              <a:buNone/>
              <a:defRPr>
                <a:solidFill>
                  <a:schemeClr val="lt1"/>
                </a:solidFill>
              </a:defRPr>
            </a:lvl3pPr>
            <a:lvl4pPr lvl="3" algn="ctr" rtl="0">
              <a:lnSpc>
                <a:spcPct val="100000"/>
              </a:lnSpc>
              <a:spcBef>
                <a:spcPts val="0"/>
              </a:spcBef>
              <a:spcAft>
                <a:spcPts val="0"/>
              </a:spcAft>
              <a:buClr>
                <a:schemeClr val="lt1"/>
              </a:buClr>
              <a:buSzPts val="1200"/>
              <a:buNone/>
              <a:defRPr>
                <a:solidFill>
                  <a:schemeClr val="lt1"/>
                </a:solidFill>
              </a:defRPr>
            </a:lvl4pPr>
            <a:lvl5pPr lvl="4" algn="ctr" rtl="0">
              <a:lnSpc>
                <a:spcPct val="100000"/>
              </a:lnSpc>
              <a:spcBef>
                <a:spcPts val="0"/>
              </a:spcBef>
              <a:spcAft>
                <a:spcPts val="0"/>
              </a:spcAft>
              <a:buClr>
                <a:schemeClr val="lt1"/>
              </a:buClr>
              <a:buSzPts val="1200"/>
              <a:buNone/>
              <a:defRPr>
                <a:solidFill>
                  <a:schemeClr val="lt1"/>
                </a:solidFill>
              </a:defRPr>
            </a:lvl5pPr>
            <a:lvl6pPr lvl="5" algn="ctr" rtl="0">
              <a:lnSpc>
                <a:spcPct val="100000"/>
              </a:lnSpc>
              <a:spcBef>
                <a:spcPts val="0"/>
              </a:spcBef>
              <a:spcAft>
                <a:spcPts val="0"/>
              </a:spcAft>
              <a:buClr>
                <a:schemeClr val="lt1"/>
              </a:buClr>
              <a:buSzPts val="1200"/>
              <a:buNone/>
              <a:defRPr>
                <a:solidFill>
                  <a:schemeClr val="lt1"/>
                </a:solidFill>
              </a:defRPr>
            </a:lvl6pPr>
            <a:lvl7pPr lvl="6" algn="ctr" rtl="0">
              <a:lnSpc>
                <a:spcPct val="100000"/>
              </a:lnSpc>
              <a:spcBef>
                <a:spcPts val="0"/>
              </a:spcBef>
              <a:spcAft>
                <a:spcPts val="0"/>
              </a:spcAft>
              <a:buClr>
                <a:schemeClr val="lt1"/>
              </a:buClr>
              <a:buSzPts val="1200"/>
              <a:buNone/>
              <a:defRPr>
                <a:solidFill>
                  <a:schemeClr val="lt1"/>
                </a:solidFill>
              </a:defRPr>
            </a:lvl7pPr>
            <a:lvl8pPr lvl="7" algn="ctr" rtl="0">
              <a:lnSpc>
                <a:spcPct val="100000"/>
              </a:lnSpc>
              <a:spcBef>
                <a:spcPts val="0"/>
              </a:spcBef>
              <a:spcAft>
                <a:spcPts val="0"/>
              </a:spcAft>
              <a:buClr>
                <a:schemeClr val="lt1"/>
              </a:buClr>
              <a:buSzPts val="1200"/>
              <a:buNone/>
              <a:defRPr>
                <a:solidFill>
                  <a:schemeClr val="lt1"/>
                </a:solidFill>
              </a:defRPr>
            </a:lvl8pPr>
            <a:lvl9pPr lvl="8" algn="ctr" rtl="0">
              <a:lnSpc>
                <a:spcPct val="100000"/>
              </a:lnSpc>
              <a:spcBef>
                <a:spcPts val="0"/>
              </a:spcBef>
              <a:spcAft>
                <a:spcPts val="0"/>
              </a:spcAft>
              <a:buClr>
                <a:schemeClr val="lt1"/>
              </a:buClr>
              <a:buSzPts val="1200"/>
              <a:buNone/>
              <a:defRPr>
                <a:solidFill>
                  <a:schemeClr val="lt1"/>
                </a:solidFill>
              </a:defRPr>
            </a:lvl9pPr>
          </a:lstStyle>
          <a:p>
            <a:endParaRPr/>
          </a:p>
        </p:txBody>
      </p:sp>
      <p:sp>
        <p:nvSpPr>
          <p:cNvPr id="102" name="Google Shape;102;p18"/>
          <p:cNvSpPr txBox="1"/>
          <p:nvPr/>
        </p:nvSpPr>
        <p:spPr>
          <a:xfrm>
            <a:off x="2656963" y="3709247"/>
            <a:ext cx="3830100" cy="1784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300"/>
              </a:spcBef>
              <a:spcAft>
                <a:spcPts val="0"/>
              </a:spcAft>
              <a:buNone/>
            </a:pPr>
            <a:r>
              <a:rPr lang="en" sz="1000" b="1">
                <a:solidFill>
                  <a:srgbClr val="FFFFFF"/>
                </a:solidFill>
                <a:latin typeface="Pontano Sans"/>
                <a:ea typeface="Pontano Sans"/>
                <a:cs typeface="Pontano Sans"/>
                <a:sym typeface="Pontano Sans"/>
              </a:rPr>
              <a:t>CREDITS: </a:t>
            </a:r>
            <a:r>
              <a:rPr lang="en" sz="1000">
                <a:solidFill>
                  <a:srgbClr val="FFFFFF"/>
                </a:solidFill>
                <a:latin typeface="Pontano Sans"/>
                <a:ea typeface="Pontano Sans"/>
                <a:cs typeface="Pontano Sans"/>
                <a:sym typeface="Pontano Sans"/>
              </a:rPr>
              <a:t>This presentation template was created by </a:t>
            </a:r>
            <a:r>
              <a:rPr lang="en" sz="1000" b="1">
                <a:solidFill>
                  <a:srgbClr val="FFFFFF"/>
                </a:solidFill>
                <a:uFill>
                  <a:noFill/>
                </a:uFill>
                <a:latin typeface="Pontano Sans"/>
                <a:ea typeface="Pontano Sans"/>
                <a:cs typeface="Pontano Sans"/>
                <a:sym typeface="Pontano Sans"/>
                <a:hlinkClick r:id="rId3"/>
              </a:rPr>
              <a:t>Slidesgo</a:t>
            </a:r>
            <a:r>
              <a:rPr lang="en" sz="1000" b="1">
                <a:solidFill>
                  <a:srgbClr val="FFFFFF"/>
                </a:solidFill>
                <a:latin typeface="Pontano Sans"/>
                <a:ea typeface="Pontano Sans"/>
                <a:cs typeface="Pontano Sans"/>
                <a:sym typeface="Pontano Sans"/>
              </a:rPr>
              <a:t>, </a:t>
            </a:r>
            <a:r>
              <a:rPr lang="en" sz="1000">
                <a:solidFill>
                  <a:srgbClr val="FFFFFF"/>
                </a:solidFill>
                <a:latin typeface="Pontano Sans"/>
                <a:ea typeface="Pontano Sans"/>
                <a:cs typeface="Pontano Sans"/>
                <a:sym typeface="Pontano Sans"/>
              </a:rPr>
              <a:t>including icons by </a:t>
            </a:r>
            <a:r>
              <a:rPr lang="en" sz="1000" b="1">
                <a:solidFill>
                  <a:srgbClr val="FFFFFF"/>
                </a:solidFill>
                <a:uFill>
                  <a:noFill/>
                </a:uFill>
                <a:latin typeface="Pontano Sans"/>
                <a:ea typeface="Pontano Sans"/>
                <a:cs typeface="Pontano Sans"/>
                <a:sym typeface="Pontano Sans"/>
                <a:hlinkClick r:id="rId4"/>
              </a:rPr>
              <a:t>Flaticon</a:t>
            </a:r>
            <a:r>
              <a:rPr lang="en" sz="1000">
                <a:solidFill>
                  <a:srgbClr val="FFFFFF"/>
                </a:solidFill>
                <a:latin typeface="Pontano Sans"/>
                <a:ea typeface="Pontano Sans"/>
                <a:cs typeface="Pontano Sans"/>
                <a:sym typeface="Pontano Sans"/>
              </a:rPr>
              <a:t>, and infographics &amp; images by </a:t>
            </a:r>
            <a:r>
              <a:rPr lang="en" sz="1000" b="1">
                <a:solidFill>
                  <a:srgbClr val="FFFFFF"/>
                </a:solidFill>
                <a:uFill>
                  <a:noFill/>
                </a:uFill>
                <a:latin typeface="Pontano Sans"/>
                <a:ea typeface="Pontano Sans"/>
                <a:cs typeface="Pontano Sans"/>
                <a:sym typeface="Pontano Sans"/>
                <a:hlinkClick r:id="rId5"/>
              </a:rPr>
              <a:t>Freepik</a:t>
            </a:r>
            <a:r>
              <a:rPr lang="en" sz="1000" b="1">
                <a:solidFill>
                  <a:srgbClr val="FFFFFF"/>
                </a:solidFill>
                <a:latin typeface="Pontano Sans"/>
                <a:ea typeface="Pontano Sans"/>
                <a:cs typeface="Pontano Sans"/>
                <a:sym typeface="Pontano Sans"/>
              </a:rPr>
              <a:t>. </a:t>
            </a:r>
            <a:r>
              <a:rPr lang="en" sz="900" b="1">
                <a:solidFill>
                  <a:srgbClr val="FFFFFF"/>
                </a:solidFill>
                <a:latin typeface="Pontano Sans"/>
                <a:ea typeface="Pontano Sans"/>
                <a:cs typeface="Pontano Sans"/>
                <a:sym typeface="Pontano Sans"/>
              </a:rPr>
              <a:t>Please keep this slide for attribution.</a:t>
            </a:r>
            <a:endParaRPr sz="900" b="1">
              <a:solidFill>
                <a:srgbClr val="FFFFFF"/>
              </a:solidFill>
              <a:latin typeface="Pontano Sans"/>
              <a:ea typeface="Pontano Sans"/>
              <a:cs typeface="Pontano Sans"/>
              <a:sym typeface="Pontano Sans"/>
            </a:endParaRPr>
          </a:p>
          <a:p>
            <a:pPr marL="0" lvl="0" indent="0" algn="l" rtl="0">
              <a:lnSpc>
                <a:spcPct val="115000"/>
              </a:lnSpc>
              <a:spcBef>
                <a:spcPts val="300"/>
              </a:spcBef>
              <a:spcAft>
                <a:spcPts val="0"/>
              </a:spcAft>
              <a:buNone/>
            </a:pPr>
            <a:endParaRPr/>
          </a:p>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ullets points">
  <p:cSld name="CUSTOM_13">
    <p:bg>
      <p:bgPr>
        <a:blipFill>
          <a:blip r:embed="rId2">
            <a:alphaModFix/>
          </a:blip>
          <a:stretch>
            <a:fillRect/>
          </a:stretch>
        </a:blipFill>
        <a:effectLst/>
      </p:bgPr>
    </p:bg>
    <p:spTree>
      <p:nvGrpSpPr>
        <p:cNvPr id="1" name="Shape 103"/>
        <p:cNvGrpSpPr/>
        <p:nvPr/>
      </p:nvGrpSpPr>
      <p:grpSpPr>
        <a:xfrm>
          <a:off x="0" y="0"/>
          <a:ext cx="0" cy="0"/>
          <a:chOff x="0" y="0"/>
          <a:chExt cx="0" cy="0"/>
        </a:xfrm>
      </p:grpSpPr>
      <p:sp>
        <p:nvSpPr>
          <p:cNvPr id="104" name="Google Shape;104;p19"/>
          <p:cNvSpPr txBox="1">
            <a:spLocks noGrp="1"/>
          </p:cNvSpPr>
          <p:nvPr>
            <p:ph type="body" idx="1"/>
          </p:nvPr>
        </p:nvSpPr>
        <p:spPr>
          <a:xfrm>
            <a:off x="2380500" y="1982400"/>
            <a:ext cx="43830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a:solidFill>
                  <a:schemeClr val="lt1"/>
                </a:solidFill>
              </a:defRPr>
            </a:lvl1pPr>
            <a:lvl2pPr marL="914400" lvl="1" indent="-304800" rtl="0">
              <a:spcBef>
                <a:spcPts val="1600"/>
              </a:spcBef>
              <a:spcAft>
                <a:spcPts val="0"/>
              </a:spcAft>
              <a:buClr>
                <a:schemeClr val="lt1"/>
              </a:buClr>
              <a:buSzPts val="1200"/>
              <a:buChar char="○"/>
              <a:defRPr>
                <a:solidFill>
                  <a:schemeClr val="lt1"/>
                </a:solidFill>
              </a:defRPr>
            </a:lvl2pPr>
            <a:lvl3pPr marL="1371600" lvl="2" indent="-304800" rtl="0">
              <a:spcBef>
                <a:spcPts val="1600"/>
              </a:spcBef>
              <a:spcAft>
                <a:spcPts val="0"/>
              </a:spcAft>
              <a:buClr>
                <a:schemeClr val="lt1"/>
              </a:buClr>
              <a:buSzPts val="1200"/>
              <a:buChar char="■"/>
              <a:defRPr>
                <a:solidFill>
                  <a:schemeClr val="lt1"/>
                </a:solidFill>
              </a:defRPr>
            </a:lvl3pPr>
            <a:lvl4pPr marL="1828800" lvl="3" indent="-304800" rtl="0">
              <a:spcBef>
                <a:spcPts val="1600"/>
              </a:spcBef>
              <a:spcAft>
                <a:spcPts val="0"/>
              </a:spcAft>
              <a:buClr>
                <a:schemeClr val="lt1"/>
              </a:buClr>
              <a:buSzPts val="1200"/>
              <a:buChar char="●"/>
              <a:defRPr>
                <a:solidFill>
                  <a:schemeClr val="lt1"/>
                </a:solidFill>
              </a:defRPr>
            </a:lvl4pPr>
            <a:lvl5pPr marL="2286000" lvl="4" indent="-304800" rtl="0">
              <a:spcBef>
                <a:spcPts val="1600"/>
              </a:spcBef>
              <a:spcAft>
                <a:spcPts val="0"/>
              </a:spcAft>
              <a:buClr>
                <a:schemeClr val="lt1"/>
              </a:buClr>
              <a:buSzPts val="1200"/>
              <a:buChar char="○"/>
              <a:defRPr>
                <a:solidFill>
                  <a:schemeClr val="lt1"/>
                </a:solidFill>
              </a:defRPr>
            </a:lvl5pPr>
            <a:lvl6pPr marL="2743200" lvl="5" indent="-304800" rtl="0">
              <a:spcBef>
                <a:spcPts val="1600"/>
              </a:spcBef>
              <a:spcAft>
                <a:spcPts val="0"/>
              </a:spcAft>
              <a:buClr>
                <a:schemeClr val="lt1"/>
              </a:buClr>
              <a:buSzPts val="1200"/>
              <a:buChar char="■"/>
              <a:defRPr>
                <a:solidFill>
                  <a:schemeClr val="lt1"/>
                </a:solidFill>
              </a:defRPr>
            </a:lvl6pPr>
            <a:lvl7pPr marL="3200400" lvl="6" indent="-304800" rtl="0">
              <a:spcBef>
                <a:spcPts val="1600"/>
              </a:spcBef>
              <a:spcAft>
                <a:spcPts val="0"/>
              </a:spcAft>
              <a:buClr>
                <a:schemeClr val="lt1"/>
              </a:buClr>
              <a:buSzPts val="1200"/>
              <a:buChar char="●"/>
              <a:defRPr>
                <a:solidFill>
                  <a:schemeClr val="lt1"/>
                </a:solidFill>
              </a:defRPr>
            </a:lvl7pPr>
            <a:lvl8pPr marL="3657600" lvl="7" indent="-304800" rtl="0">
              <a:spcBef>
                <a:spcPts val="1600"/>
              </a:spcBef>
              <a:spcAft>
                <a:spcPts val="0"/>
              </a:spcAft>
              <a:buClr>
                <a:schemeClr val="lt1"/>
              </a:buClr>
              <a:buSzPts val="1200"/>
              <a:buChar char="○"/>
              <a:defRPr>
                <a:solidFill>
                  <a:schemeClr val="lt1"/>
                </a:solidFill>
              </a:defRPr>
            </a:lvl8pPr>
            <a:lvl9pPr marL="4114800" lvl="8" indent="-304800" rtl="0">
              <a:spcBef>
                <a:spcPts val="1600"/>
              </a:spcBef>
              <a:spcAft>
                <a:spcPts val="1600"/>
              </a:spcAft>
              <a:buClr>
                <a:schemeClr val="lt1"/>
              </a:buClr>
              <a:buSzPts val="1200"/>
              <a:buChar char="■"/>
              <a:defRPr>
                <a:solidFill>
                  <a:schemeClr val="lt1"/>
                </a:solidFill>
              </a:defRPr>
            </a:lvl9pPr>
          </a:lstStyle>
          <a:p>
            <a:endParaRPr/>
          </a:p>
        </p:txBody>
      </p:sp>
      <p:sp>
        <p:nvSpPr>
          <p:cNvPr id="105" name="Google Shape;105;p19"/>
          <p:cNvSpPr txBox="1">
            <a:spLocks noGrp="1"/>
          </p:cNvSpPr>
          <p:nvPr>
            <p:ph type="ctrTitle"/>
          </p:nvPr>
        </p:nvSpPr>
        <p:spPr>
          <a:xfrm>
            <a:off x="613367" y="390106"/>
            <a:ext cx="16758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lt1"/>
                </a:solidFill>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Resources">
  <p:cSld name="CUSTOM_10">
    <p:bg>
      <p:bgPr>
        <a:blipFill>
          <a:blip r:embed="rId2">
            <a:alphaModFix/>
          </a:blip>
          <a:stretch>
            <a:fillRect/>
          </a:stretch>
        </a:blipFill>
        <a:effectLst/>
      </p:bgPr>
    </p:bg>
    <p:spTree>
      <p:nvGrpSpPr>
        <p:cNvPr id="1" name="Shape 106"/>
        <p:cNvGrpSpPr/>
        <p:nvPr/>
      </p:nvGrpSpPr>
      <p:grpSpPr>
        <a:xfrm>
          <a:off x="0" y="0"/>
          <a:ext cx="0" cy="0"/>
          <a:chOff x="0" y="0"/>
          <a:chExt cx="0" cy="0"/>
        </a:xfrm>
      </p:grpSpPr>
      <p:sp>
        <p:nvSpPr>
          <p:cNvPr id="107" name="Google Shape;107;p20"/>
          <p:cNvSpPr txBox="1">
            <a:spLocks noGrp="1"/>
          </p:cNvSpPr>
          <p:nvPr>
            <p:ph type="body" idx="1"/>
          </p:nvPr>
        </p:nvSpPr>
        <p:spPr>
          <a:xfrm>
            <a:off x="634975" y="1830000"/>
            <a:ext cx="3015600" cy="14760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chemeClr val="lt1"/>
              </a:buClr>
              <a:buSzPts val="800"/>
              <a:buFont typeface="Nunito Light"/>
              <a:buChar char="○"/>
              <a:defRPr sz="1100">
                <a:solidFill>
                  <a:schemeClr val="lt1"/>
                </a:solidFill>
              </a:defRPr>
            </a:lvl1pPr>
            <a:lvl2pPr marL="914400" lvl="1" indent="-304800" rtl="0">
              <a:spcBef>
                <a:spcPts val="1600"/>
              </a:spcBef>
              <a:spcAft>
                <a:spcPts val="0"/>
              </a:spcAft>
              <a:buClr>
                <a:schemeClr val="lt1"/>
              </a:buClr>
              <a:buSzPts val="1200"/>
              <a:buFont typeface="Nunito Light"/>
              <a:buChar char="◂"/>
              <a:defRPr>
                <a:solidFill>
                  <a:schemeClr val="lt1"/>
                </a:solidFill>
              </a:defRPr>
            </a:lvl2pPr>
            <a:lvl3pPr marL="1371600" lvl="2" indent="-304800" rtl="0">
              <a:spcBef>
                <a:spcPts val="1600"/>
              </a:spcBef>
              <a:spcAft>
                <a:spcPts val="0"/>
              </a:spcAft>
              <a:buClr>
                <a:schemeClr val="lt1"/>
              </a:buClr>
              <a:buSzPts val="1200"/>
              <a:buFont typeface="Nunito Light"/>
              <a:buChar char="◂"/>
              <a:defRPr>
                <a:solidFill>
                  <a:schemeClr val="lt1"/>
                </a:solidFill>
              </a:defRPr>
            </a:lvl3pPr>
            <a:lvl4pPr marL="1828800" lvl="3" indent="-304800" rtl="0">
              <a:spcBef>
                <a:spcPts val="1600"/>
              </a:spcBef>
              <a:spcAft>
                <a:spcPts val="0"/>
              </a:spcAft>
              <a:buClr>
                <a:schemeClr val="lt1"/>
              </a:buClr>
              <a:buSzPts val="1200"/>
              <a:buFont typeface="Nunito Light"/>
              <a:buChar char="◂"/>
              <a:defRPr>
                <a:solidFill>
                  <a:schemeClr val="lt1"/>
                </a:solidFill>
              </a:defRPr>
            </a:lvl4pPr>
            <a:lvl5pPr marL="2286000" lvl="4" indent="-304800" rtl="0">
              <a:spcBef>
                <a:spcPts val="1600"/>
              </a:spcBef>
              <a:spcAft>
                <a:spcPts val="0"/>
              </a:spcAft>
              <a:buClr>
                <a:schemeClr val="lt1"/>
              </a:buClr>
              <a:buSzPts val="1200"/>
              <a:buFont typeface="Nunito Light"/>
              <a:buChar char="○"/>
              <a:defRPr>
                <a:solidFill>
                  <a:schemeClr val="lt1"/>
                </a:solidFill>
              </a:defRPr>
            </a:lvl5pPr>
            <a:lvl6pPr marL="2743200" lvl="5" indent="-304800" rtl="0">
              <a:spcBef>
                <a:spcPts val="1600"/>
              </a:spcBef>
              <a:spcAft>
                <a:spcPts val="0"/>
              </a:spcAft>
              <a:buClr>
                <a:schemeClr val="lt1"/>
              </a:buClr>
              <a:buSzPts val="1200"/>
              <a:buFont typeface="Nunito Light"/>
              <a:buChar char="■"/>
              <a:defRPr>
                <a:solidFill>
                  <a:schemeClr val="lt1"/>
                </a:solidFill>
              </a:defRPr>
            </a:lvl6pPr>
            <a:lvl7pPr marL="3200400" lvl="6" indent="-304800" rtl="0">
              <a:spcBef>
                <a:spcPts val="1600"/>
              </a:spcBef>
              <a:spcAft>
                <a:spcPts val="0"/>
              </a:spcAft>
              <a:buClr>
                <a:schemeClr val="lt1"/>
              </a:buClr>
              <a:buSzPts val="1200"/>
              <a:buFont typeface="Nunito Light"/>
              <a:buChar char="●"/>
              <a:defRPr>
                <a:solidFill>
                  <a:schemeClr val="lt1"/>
                </a:solidFill>
              </a:defRPr>
            </a:lvl7pPr>
            <a:lvl8pPr marL="3657600" lvl="7" indent="-304800" rtl="0">
              <a:spcBef>
                <a:spcPts val="1600"/>
              </a:spcBef>
              <a:spcAft>
                <a:spcPts val="0"/>
              </a:spcAft>
              <a:buClr>
                <a:schemeClr val="lt1"/>
              </a:buClr>
              <a:buSzPts val="1200"/>
              <a:buFont typeface="Nunito Light"/>
              <a:buChar char="○"/>
              <a:defRPr>
                <a:solidFill>
                  <a:schemeClr val="lt1"/>
                </a:solidFill>
              </a:defRPr>
            </a:lvl8pPr>
            <a:lvl9pPr marL="4114800" lvl="8" indent="-304800" rtl="0">
              <a:spcBef>
                <a:spcPts val="1600"/>
              </a:spcBef>
              <a:spcAft>
                <a:spcPts val="1600"/>
              </a:spcAft>
              <a:buClr>
                <a:schemeClr val="lt1"/>
              </a:buClr>
              <a:buSzPts val="1200"/>
              <a:buFont typeface="Nunito Light"/>
              <a:buChar char="■"/>
              <a:defRPr>
                <a:solidFill>
                  <a:schemeClr val="lt1"/>
                </a:solidFill>
              </a:defRPr>
            </a:lvl9pPr>
          </a:lstStyle>
          <a:p>
            <a:endParaRPr/>
          </a:p>
        </p:txBody>
      </p:sp>
      <p:sp>
        <p:nvSpPr>
          <p:cNvPr id="108" name="Google Shape;108;p20"/>
          <p:cNvSpPr txBox="1">
            <a:spLocks noGrp="1"/>
          </p:cNvSpPr>
          <p:nvPr>
            <p:ph type="subTitle" idx="2"/>
          </p:nvPr>
        </p:nvSpPr>
        <p:spPr>
          <a:xfrm>
            <a:off x="624300" y="1074325"/>
            <a:ext cx="4108800" cy="393600"/>
          </a:xfrm>
          <a:prstGeom prst="rect">
            <a:avLst/>
          </a:prstGeom>
        </p:spPr>
        <p:txBody>
          <a:bodyPr spcFirstLastPara="1" wrap="square" lIns="91425" tIns="91425" rIns="91425" bIns="91425" anchor="t" anchorCtr="0">
            <a:noAutofit/>
          </a:bodyPr>
          <a:lstStyle>
            <a:lvl1pPr lvl="0" rtl="0">
              <a:lnSpc>
                <a:spcPct val="100000"/>
              </a:lnSpc>
              <a:spcBef>
                <a:spcPts val="300"/>
              </a:spcBef>
              <a:spcAft>
                <a:spcPts val="0"/>
              </a:spcAft>
              <a:buNone/>
              <a:defRPr sz="1100">
                <a:solidFill>
                  <a:schemeClr val="lt1"/>
                </a:solidFill>
              </a:defRPr>
            </a:lvl1pPr>
            <a:lvl2pPr lvl="1" rtl="0">
              <a:lnSpc>
                <a:spcPct val="100000"/>
              </a:lnSpc>
              <a:spcBef>
                <a:spcPts val="300"/>
              </a:spcBef>
              <a:spcAft>
                <a:spcPts val="0"/>
              </a:spcAft>
              <a:buNone/>
              <a:defRPr sz="1100">
                <a:solidFill>
                  <a:schemeClr val="lt1"/>
                </a:solidFill>
              </a:defRPr>
            </a:lvl2pPr>
            <a:lvl3pPr lvl="2" rtl="0">
              <a:lnSpc>
                <a:spcPct val="100000"/>
              </a:lnSpc>
              <a:spcBef>
                <a:spcPts val="300"/>
              </a:spcBef>
              <a:spcAft>
                <a:spcPts val="0"/>
              </a:spcAft>
              <a:buNone/>
              <a:defRPr sz="1100">
                <a:solidFill>
                  <a:schemeClr val="lt1"/>
                </a:solidFill>
              </a:defRPr>
            </a:lvl3pPr>
            <a:lvl4pPr lvl="3" rtl="0">
              <a:lnSpc>
                <a:spcPct val="100000"/>
              </a:lnSpc>
              <a:spcBef>
                <a:spcPts val="300"/>
              </a:spcBef>
              <a:spcAft>
                <a:spcPts val="0"/>
              </a:spcAft>
              <a:buNone/>
              <a:defRPr sz="1100">
                <a:solidFill>
                  <a:schemeClr val="lt1"/>
                </a:solidFill>
              </a:defRPr>
            </a:lvl4pPr>
            <a:lvl5pPr lvl="4" rtl="0">
              <a:lnSpc>
                <a:spcPct val="100000"/>
              </a:lnSpc>
              <a:spcBef>
                <a:spcPts val="300"/>
              </a:spcBef>
              <a:spcAft>
                <a:spcPts val="0"/>
              </a:spcAft>
              <a:buNone/>
              <a:defRPr sz="1100">
                <a:solidFill>
                  <a:schemeClr val="lt1"/>
                </a:solidFill>
              </a:defRPr>
            </a:lvl5pPr>
            <a:lvl6pPr lvl="5" rtl="0">
              <a:lnSpc>
                <a:spcPct val="100000"/>
              </a:lnSpc>
              <a:spcBef>
                <a:spcPts val="300"/>
              </a:spcBef>
              <a:spcAft>
                <a:spcPts val="0"/>
              </a:spcAft>
              <a:buNone/>
              <a:defRPr sz="1100">
                <a:solidFill>
                  <a:schemeClr val="lt1"/>
                </a:solidFill>
              </a:defRPr>
            </a:lvl6pPr>
            <a:lvl7pPr lvl="6" rtl="0">
              <a:lnSpc>
                <a:spcPct val="100000"/>
              </a:lnSpc>
              <a:spcBef>
                <a:spcPts val="300"/>
              </a:spcBef>
              <a:spcAft>
                <a:spcPts val="0"/>
              </a:spcAft>
              <a:buNone/>
              <a:defRPr sz="1100">
                <a:solidFill>
                  <a:schemeClr val="lt1"/>
                </a:solidFill>
              </a:defRPr>
            </a:lvl7pPr>
            <a:lvl8pPr lvl="7" rtl="0">
              <a:lnSpc>
                <a:spcPct val="100000"/>
              </a:lnSpc>
              <a:spcBef>
                <a:spcPts val="300"/>
              </a:spcBef>
              <a:spcAft>
                <a:spcPts val="0"/>
              </a:spcAft>
              <a:buNone/>
              <a:defRPr sz="1100">
                <a:solidFill>
                  <a:schemeClr val="lt1"/>
                </a:solidFill>
              </a:defRPr>
            </a:lvl8pPr>
            <a:lvl9pPr lvl="8" rtl="0">
              <a:lnSpc>
                <a:spcPct val="100000"/>
              </a:lnSpc>
              <a:spcBef>
                <a:spcPts val="300"/>
              </a:spcBef>
              <a:spcAft>
                <a:spcPts val="0"/>
              </a:spcAft>
              <a:buNone/>
              <a:defRPr sz="1100">
                <a:solidFill>
                  <a:schemeClr val="lt1"/>
                </a:solidFill>
              </a:defRPr>
            </a:lvl9pPr>
          </a:lstStyle>
          <a:p>
            <a:endParaRPr/>
          </a:p>
        </p:txBody>
      </p:sp>
      <p:sp>
        <p:nvSpPr>
          <p:cNvPr id="109" name="Google Shape;109;p20"/>
          <p:cNvSpPr txBox="1">
            <a:spLocks noGrp="1"/>
          </p:cNvSpPr>
          <p:nvPr>
            <p:ph type="ctrTitle"/>
          </p:nvPr>
        </p:nvSpPr>
        <p:spPr>
          <a:xfrm>
            <a:off x="615264" y="390106"/>
            <a:ext cx="16758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lt1"/>
                </a:solidFill>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ree columns">
  <p:cSld name="CUSTOM_12">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subTitle" idx="1"/>
          </p:nvPr>
        </p:nvSpPr>
        <p:spPr>
          <a:xfrm>
            <a:off x="3459700" y="1294900"/>
            <a:ext cx="14997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3" name="Google Shape;13;p3"/>
          <p:cNvSpPr txBox="1">
            <a:spLocks noGrp="1"/>
          </p:cNvSpPr>
          <p:nvPr>
            <p:ph type="subTitle" idx="2"/>
          </p:nvPr>
        </p:nvSpPr>
        <p:spPr>
          <a:xfrm>
            <a:off x="6261300" y="1294575"/>
            <a:ext cx="1719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 name="Google Shape;14;p3"/>
          <p:cNvSpPr txBox="1">
            <a:spLocks noGrp="1"/>
          </p:cNvSpPr>
          <p:nvPr>
            <p:ph type="subTitle" idx="3"/>
          </p:nvPr>
        </p:nvSpPr>
        <p:spPr>
          <a:xfrm>
            <a:off x="4856950" y="3728775"/>
            <a:ext cx="16167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5" name="Google Shape;15;p3"/>
          <p:cNvSpPr txBox="1">
            <a:spLocks noGrp="1"/>
          </p:cNvSpPr>
          <p:nvPr>
            <p:ph type="ctrTitle"/>
          </p:nvPr>
        </p:nvSpPr>
        <p:spPr>
          <a:xfrm>
            <a:off x="609574" y="2098650"/>
            <a:ext cx="1675800" cy="946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1800">
                <a:solidFill>
                  <a:schemeClr val="lt1"/>
                </a:solidFill>
              </a:defRPr>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27">
    <p:bg>
      <p:bgPr>
        <a:blipFill>
          <a:blip r:embed="rId2">
            <a:alphaModFix/>
          </a:blip>
          <a:stretch>
            <a:fillRect/>
          </a:stretch>
        </a:blipFill>
        <a:effectLst/>
      </p:bgPr>
    </p:bg>
    <p:spTree>
      <p:nvGrpSpPr>
        <p:cNvPr id="1" name="Shape 110"/>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p:cSld name="CUSTOM_28">
    <p:bg>
      <p:bgPr>
        <a:noFill/>
        <a:effectLst/>
      </p:bgPr>
    </p:bg>
    <p:spTree>
      <p:nvGrpSpPr>
        <p:cNvPr id="1" name="Shape 111"/>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_14">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ctrTitle"/>
          </p:nvPr>
        </p:nvSpPr>
        <p:spPr>
          <a:xfrm>
            <a:off x="1908038" y="2565888"/>
            <a:ext cx="22518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200"/>
              <a:buNone/>
              <a:defRPr sz="1200">
                <a:solidFill>
                  <a:schemeClr val="lt1"/>
                </a:solidFill>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a:endParaRPr/>
          </a:p>
        </p:txBody>
      </p:sp>
      <p:sp>
        <p:nvSpPr>
          <p:cNvPr id="18" name="Google Shape;18;p4"/>
          <p:cNvSpPr txBox="1">
            <a:spLocks noGrp="1"/>
          </p:cNvSpPr>
          <p:nvPr>
            <p:ph type="subTitle" idx="1"/>
          </p:nvPr>
        </p:nvSpPr>
        <p:spPr>
          <a:xfrm>
            <a:off x="2080688" y="2980936"/>
            <a:ext cx="19065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000"/>
              <a:buNone/>
              <a:defRPr sz="10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19" name="Google Shape;19;p4"/>
          <p:cNvSpPr txBox="1">
            <a:spLocks noGrp="1"/>
          </p:cNvSpPr>
          <p:nvPr>
            <p:ph type="title" idx="2" hasCustomPrompt="1"/>
          </p:nvPr>
        </p:nvSpPr>
        <p:spPr>
          <a:xfrm>
            <a:off x="2358638" y="997200"/>
            <a:ext cx="13506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4"/>
          <p:cNvSpPr txBox="1">
            <a:spLocks noGrp="1"/>
          </p:cNvSpPr>
          <p:nvPr>
            <p:ph type="ctrTitle" idx="3"/>
          </p:nvPr>
        </p:nvSpPr>
        <p:spPr>
          <a:xfrm>
            <a:off x="3444738" y="3436733"/>
            <a:ext cx="22518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200"/>
              <a:buNone/>
              <a:defRPr sz="1200">
                <a:solidFill>
                  <a:schemeClr val="lt1"/>
                </a:solidFill>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a:endParaRPr/>
          </a:p>
        </p:txBody>
      </p:sp>
      <p:sp>
        <p:nvSpPr>
          <p:cNvPr id="21" name="Google Shape;21;p4"/>
          <p:cNvSpPr txBox="1">
            <a:spLocks noGrp="1"/>
          </p:cNvSpPr>
          <p:nvPr>
            <p:ph type="subTitle" idx="4"/>
          </p:nvPr>
        </p:nvSpPr>
        <p:spPr>
          <a:xfrm>
            <a:off x="3582288" y="3849890"/>
            <a:ext cx="19767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000"/>
              <a:buNone/>
              <a:defRPr sz="10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22" name="Google Shape;22;p4"/>
          <p:cNvSpPr txBox="1">
            <a:spLocks noGrp="1"/>
          </p:cNvSpPr>
          <p:nvPr>
            <p:ph type="title" idx="5" hasCustomPrompt="1"/>
          </p:nvPr>
        </p:nvSpPr>
        <p:spPr>
          <a:xfrm>
            <a:off x="3895338" y="1868046"/>
            <a:ext cx="13506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3" name="Google Shape;23;p4"/>
          <p:cNvSpPr txBox="1">
            <a:spLocks noGrp="1"/>
          </p:cNvSpPr>
          <p:nvPr>
            <p:ph type="ctrTitle" idx="6"/>
          </p:nvPr>
        </p:nvSpPr>
        <p:spPr>
          <a:xfrm>
            <a:off x="4983037" y="2565913"/>
            <a:ext cx="22518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200"/>
              <a:buNone/>
              <a:defRPr sz="1200">
                <a:solidFill>
                  <a:schemeClr val="lt1"/>
                </a:solidFill>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a:endParaRPr/>
          </a:p>
        </p:txBody>
      </p:sp>
      <p:sp>
        <p:nvSpPr>
          <p:cNvPr id="24" name="Google Shape;24;p4"/>
          <p:cNvSpPr txBox="1">
            <a:spLocks noGrp="1"/>
          </p:cNvSpPr>
          <p:nvPr>
            <p:ph type="subTitle" idx="7"/>
          </p:nvPr>
        </p:nvSpPr>
        <p:spPr>
          <a:xfrm>
            <a:off x="5155687" y="2979061"/>
            <a:ext cx="19065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000"/>
              <a:buNone/>
              <a:defRPr sz="10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25" name="Google Shape;25;p4"/>
          <p:cNvSpPr txBox="1">
            <a:spLocks noGrp="1"/>
          </p:cNvSpPr>
          <p:nvPr>
            <p:ph type="title" idx="8" hasCustomPrompt="1"/>
          </p:nvPr>
        </p:nvSpPr>
        <p:spPr>
          <a:xfrm>
            <a:off x="5433637" y="997211"/>
            <a:ext cx="13506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4"/>
          <p:cNvSpPr txBox="1">
            <a:spLocks noGrp="1"/>
          </p:cNvSpPr>
          <p:nvPr>
            <p:ph type="ctrTitle" idx="9"/>
          </p:nvPr>
        </p:nvSpPr>
        <p:spPr>
          <a:xfrm>
            <a:off x="6501311" y="3440318"/>
            <a:ext cx="22518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200"/>
              <a:buNone/>
              <a:defRPr sz="1200">
                <a:solidFill>
                  <a:schemeClr val="lt1"/>
                </a:solidFill>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a:endParaRPr/>
          </a:p>
        </p:txBody>
      </p:sp>
      <p:sp>
        <p:nvSpPr>
          <p:cNvPr id="27" name="Google Shape;27;p4"/>
          <p:cNvSpPr txBox="1">
            <a:spLocks noGrp="1"/>
          </p:cNvSpPr>
          <p:nvPr>
            <p:ph type="subTitle" idx="13"/>
          </p:nvPr>
        </p:nvSpPr>
        <p:spPr>
          <a:xfrm>
            <a:off x="6673961" y="3855366"/>
            <a:ext cx="19065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000"/>
              <a:buNone/>
              <a:defRPr sz="10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28" name="Google Shape;28;p4"/>
          <p:cNvSpPr txBox="1">
            <a:spLocks noGrp="1"/>
          </p:cNvSpPr>
          <p:nvPr>
            <p:ph type="title" idx="14" hasCustomPrompt="1"/>
          </p:nvPr>
        </p:nvSpPr>
        <p:spPr>
          <a:xfrm>
            <a:off x="6951911" y="1871631"/>
            <a:ext cx="13506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9" name="Google Shape;29;p4"/>
          <p:cNvSpPr txBox="1">
            <a:spLocks noGrp="1"/>
          </p:cNvSpPr>
          <p:nvPr>
            <p:ph type="ctrTitle" idx="15"/>
          </p:nvPr>
        </p:nvSpPr>
        <p:spPr>
          <a:xfrm>
            <a:off x="622796" y="388836"/>
            <a:ext cx="1675800" cy="94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None/>
              <a:defRPr sz="1800">
                <a:solidFill>
                  <a:schemeClr val="lt1"/>
                </a:solidFill>
              </a:defRPr>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1">
  <p:cSld name="CUSTOM_15">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5"/>
          <p:cNvSpPr txBox="1">
            <a:spLocks noGrp="1"/>
          </p:cNvSpPr>
          <p:nvPr>
            <p:ph type="ctrTitle"/>
          </p:nvPr>
        </p:nvSpPr>
        <p:spPr>
          <a:xfrm>
            <a:off x="1136400" y="1679559"/>
            <a:ext cx="2343600" cy="17844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solidFill>
                  <a:schemeClr val="lt1"/>
                </a:solidFill>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2" name="Google Shape;32;p5"/>
          <p:cNvSpPr txBox="1">
            <a:spLocks noGrp="1"/>
          </p:cNvSpPr>
          <p:nvPr>
            <p:ph type="subTitle" idx="1"/>
          </p:nvPr>
        </p:nvSpPr>
        <p:spPr>
          <a:xfrm>
            <a:off x="4799700" y="1689650"/>
            <a:ext cx="2935500" cy="1730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solidFill>
                  <a:schemeClr val="lt1"/>
                </a:solidFill>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ix columns">
  <p:cSld name="CUSTOM_19">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6"/>
          <p:cNvSpPr txBox="1">
            <a:spLocks noGrp="1"/>
          </p:cNvSpPr>
          <p:nvPr>
            <p:ph type="subTitle" idx="1"/>
          </p:nvPr>
        </p:nvSpPr>
        <p:spPr>
          <a:xfrm>
            <a:off x="3303650" y="1442358"/>
            <a:ext cx="1818000" cy="80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000"/>
              <a:buNone/>
              <a:defRPr sz="1000">
                <a:solidFill>
                  <a:schemeClr val="lt1"/>
                </a:solidFill>
              </a:defRPr>
            </a:lvl1pPr>
            <a:lvl2pPr lvl="1" algn="ctr" rtl="0">
              <a:lnSpc>
                <a:spcPct val="100000"/>
              </a:lnSpc>
              <a:spcBef>
                <a:spcPts val="1600"/>
              </a:spcBef>
              <a:spcAft>
                <a:spcPts val="0"/>
              </a:spcAft>
              <a:buClr>
                <a:schemeClr val="lt1"/>
              </a:buClr>
              <a:buSzPts val="1000"/>
              <a:buNone/>
              <a:defRPr sz="1000">
                <a:solidFill>
                  <a:schemeClr val="lt1"/>
                </a:solidFill>
              </a:defRPr>
            </a:lvl2pPr>
            <a:lvl3pPr lvl="2" algn="ctr" rtl="0">
              <a:lnSpc>
                <a:spcPct val="100000"/>
              </a:lnSpc>
              <a:spcBef>
                <a:spcPts val="0"/>
              </a:spcBef>
              <a:spcAft>
                <a:spcPts val="0"/>
              </a:spcAft>
              <a:buClr>
                <a:schemeClr val="lt1"/>
              </a:buClr>
              <a:buSzPts val="1000"/>
              <a:buNone/>
              <a:defRPr sz="1000">
                <a:solidFill>
                  <a:schemeClr val="lt1"/>
                </a:solidFill>
              </a:defRPr>
            </a:lvl3pPr>
            <a:lvl4pPr lvl="3" algn="ctr" rtl="0">
              <a:lnSpc>
                <a:spcPct val="100000"/>
              </a:lnSpc>
              <a:spcBef>
                <a:spcPts val="0"/>
              </a:spcBef>
              <a:spcAft>
                <a:spcPts val="0"/>
              </a:spcAft>
              <a:buClr>
                <a:schemeClr val="lt1"/>
              </a:buClr>
              <a:buSzPts val="1000"/>
              <a:buNone/>
              <a:defRPr sz="1000">
                <a:solidFill>
                  <a:schemeClr val="lt1"/>
                </a:solidFill>
              </a:defRPr>
            </a:lvl4pPr>
            <a:lvl5pPr lvl="4" algn="ctr" rtl="0">
              <a:lnSpc>
                <a:spcPct val="100000"/>
              </a:lnSpc>
              <a:spcBef>
                <a:spcPts val="0"/>
              </a:spcBef>
              <a:spcAft>
                <a:spcPts val="0"/>
              </a:spcAft>
              <a:buClr>
                <a:schemeClr val="lt1"/>
              </a:buClr>
              <a:buSzPts val="1000"/>
              <a:buNone/>
              <a:defRPr sz="1000">
                <a:solidFill>
                  <a:schemeClr val="lt1"/>
                </a:solidFill>
              </a:defRPr>
            </a:lvl5pPr>
            <a:lvl6pPr lvl="5" algn="ctr" rtl="0">
              <a:lnSpc>
                <a:spcPct val="100000"/>
              </a:lnSpc>
              <a:spcBef>
                <a:spcPts val="0"/>
              </a:spcBef>
              <a:spcAft>
                <a:spcPts val="0"/>
              </a:spcAft>
              <a:buClr>
                <a:schemeClr val="lt1"/>
              </a:buClr>
              <a:buSzPts val="1000"/>
              <a:buNone/>
              <a:defRPr sz="1000">
                <a:solidFill>
                  <a:schemeClr val="lt1"/>
                </a:solidFill>
              </a:defRPr>
            </a:lvl6pPr>
            <a:lvl7pPr lvl="6" algn="ctr" rtl="0">
              <a:lnSpc>
                <a:spcPct val="100000"/>
              </a:lnSpc>
              <a:spcBef>
                <a:spcPts val="0"/>
              </a:spcBef>
              <a:spcAft>
                <a:spcPts val="0"/>
              </a:spcAft>
              <a:buClr>
                <a:schemeClr val="lt1"/>
              </a:buClr>
              <a:buSzPts val="1000"/>
              <a:buNone/>
              <a:defRPr sz="1000">
                <a:solidFill>
                  <a:schemeClr val="lt1"/>
                </a:solidFill>
              </a:defRPr>
            </a:lvl7pPr>
            <a:lvl8pPr lvl="7" algn="ctr" rtl="0">
              <a:lnSpc>
                <a:spcPct val="100000"/>
              </a:lnSpc>
              <a:spcBef>
                <a:spcPts val="0"/>
              </a:spcBef>
              <a:spcAft>
                <a:spcPts val="0"/>
              </a:spcAft>
              <a:buClr>
                <a:schemeClr val="lt1"/>
              </a:buClr>
              <a:buSzPts val="1000"/>
              <a:buNone/>
              <a:defRPr sz="1000">
                <a:solidFill>
                  <a:schemeClr val="lt1"/>
                </a:solidFill>
              </a:defRPr>
            </a:lvl8pPr>
            <a:lvl9pPr lvl="8" algn="ctr"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35" name="Google Shape;35;p6"/>
          <p:cNvSpPr txBox="1">
            <a:spLocks noGrp="1"/>
          </p:cNvSpPr>
          <p:nvPr>
            <p:ph type="ctrTitle"/>
          </p:nvPr>
        </p:nvSpPr>
        <p:spPr>
          <a:xfrm>
            <a:off x="2903000" y="11308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endParaRPr/>
          </a:p>
        </p:txBody>
      </p:sp>
      <p:sp>
        <p:nvSpPr>
          <p:cNvPr id="36" name="Google Shape;36;p6"/>
          <p:cNvSpPr txBox="1">
            <a:spLocks noGrp="1"/>
          </p:cNvSpPr>
          <p:nvPr>
            <p:ph type="subTitle" idx="2"/>
          </p:nvPr>
        </p:nvSpPr>
        <p:spPr>
          <a:xfrm>
            <a:off x="6030125" y="1439450"/>
            <a:ext cx="1818000" cy="80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000"/>
              <a:buNone/>
              <a:defRPr sz="1000">
                <a:solidFill>
                  <a:schemeClr val="lt1"/>
                </a:solidFill>
              </a:defRPr>
            </a:lvl1pPr>
            <a:lvl2pPr lvl="1" algn="ctr" rtl="0">
              <a:lnSpc>
                <a:spcPct val="100000"/>
              </a:lnSpc>
              <a:spcBef>
                <a:spcPts val="1600"/>
              </a:spcBef>
              <a:spcAft>
                <a:spcPts val="0"/>
              </a:spcAft>
              <a:buClr>
                <a:schemeClr val="lt1"/>
              </a:buClr>
              <a:buSzPts val="1000"/>
              <a:buNone/>
              <a:defRPr sz="1000">
                <a:solidFill>
                  <a:schemeClr val="lt1"/>
                </a:solidFill>
              </a:defRPr>
            </a:lvl2pPr>
            <a:lvl3pPr lvl="2" algn="ctr" rtl="0">
              <a:lnSpc>
                <a:spcPct val="100000"/>
              </a:lnSpc>
              <a:spcBef>
                <a:spcPts val="0"/>
              </a:spcBef>
              <a:spcAft>
                <a:spcPts val="0"/>
              </a:spcAft>
              <a:buClr>
                <a:schemeClr val="lt1"/>
              </a:buClr>
              <a:buSzPts val="1000"/>
              <a:buNone/>
              <a:defRPr sz="1000">
                <a:solidFill>
                  <a:schemeClr val="lt1"/>
                </a:solidFill>
              </a:defRPr>
            </a:lvl3pPr>
            <a:lvl4pPr lvl="3" algn="ctr" rtl="0">
              <a:lnSpc>
                <a:spcPct val="100000"/>
              </a:lnSpc>
              <a:spcBef>
                <a:spcPts val="0"/>
              </a:spcBef>
              <a:spcAft>
                <a:spcPts val="0"/>
              </a:spcAft>
              <a:buClr>
                <a:schemeClr val="lt1"/>
              </a:buClr>
              <a:buSzPts val="1000"/>
              <a:buNone/>
              <a:defRPr sz="1000">
                <a:solidFill>
                  <a:schemeClr val="lt1"/>
                </a:solidFill>
              </a:defRPr>
            </a:lvl4pPr>
            <a:lvl5pPr lvl="4" algn="ctr" rtl="0">
              <a:lnSpc>
                <a:spcPct val="100000"/>
              </a:lnSpc>
              <a:spcBef>
                <a:spcPts val="0"/>
              </a:spcBef>
              <a:spcAft>
                <a:spcPts val="0"/>
              </a:spcAft>
              <a:buClr>
                <a:schemeClr val="lt1"/>
              </a:buClr>
              <a:buSzPts val="1000"/>
              <a:buNone/>
              <a:defRPr sz="1000">
                <a:solidFill>
                  <a:schemeClr val="lt1"/>
                </a:solidFill>
              </a:defRPr>
            </a:lvl5pPr>
            <a:lvl6pPr lvl="5" algn="ctr" rtl="0">
              <a:lnSpc>
                <a:spcPct val="100000"/>
              </a:lnSpc>
              <a:spcBef>
                <a:spcPts val="0"/>
              </a:spcBef>
              <a:spcAft>
                <a:spcPts val="0"/>
              </a:spcAft>
              <a:buClr>
                <a:schemeClr val="lt1"/>
              </a:buClr>
              <a:buSzPts val="1000"/>
              <a:buNone/>
              <a:defRPr sz="1000">
                <a:solidFill>
                  <a:schemeClr val="lt1"/>
                </a:solidFill>
              </a:defRPr>
            </a:lvl6pPr>
            <a:lvl7pPr lvl="6" algn="ctr" rtl="0">
              <a:lnSpc>
                <a:spcPct val="100000"/>
              </a:lnSpc>
              <a:spcBef>
                <a:spcPts val="0"/>
              </a:spcBef>
              <a:spcAft>
                <a:spcPts val="0"/>
              </a:spcAft>
              <a:buClr>
                <a:schemeClr val="lt1"/>
              </a:buClr>
              <a:buSzPts val="1000"/>
              <a:buNone/>
              <a:defRPr sz="1000">
                <a:solidFill>
                  <a:schemeClr val="lt1"/>
                </a:solidFill>
              </a:defRPr>
            </a:lvl7pPr>
            <a:lvl8pPr lvl="7" algn="ctr" rtl="0">
              <a:lnSpc>
                <a:spcPct val="100000"/>
              </a:lnSpc>
              <a:spcBef>
                <a:spcPts val="0"/>
              </a:spcBef>
              <a:spcAft>
                <a:spcPts val="0"/>
              </a:spcAft>
              <a:buClr>
                <a:schemeClr val="lt1"/>
              </a:buClr>
              <a:buSzPts val="1000"/>
              <a:buNone/>
              <a:defRPr sz="1000">
                <a:solidFill>
                  <a:schemeClr val="lt1"/>
                </a:solidFill>
              </a:defRPr>
            </a:lvl8pPr>
            <a:lvl9pPr lvl="8" algn="ctr"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37" name="Google Shape;37;p6"/>
          <p:cNvSpPr txBox="1">
            <a:spLocks noGrp="1"/>
          </p:cNvSpPr>
          <p:nvPr>
            <p:ph type="ctrTitle" idx="3"/>
          </p:nvPr>
        </p:nvSpPr>
        <p:spPr>
          <a:xfrm>
            <a:off x="5629525" y="11308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endParaRPr/>
          </a:p>
        </p:txBody>
      </p:sp>
      <p:sp>
        <p:nvSpPr>
          <p:cNvPr id="38" name="Google Shape;38;p6"/>
          <p:cNvSpPr txBox="1">
            <a:spLocks noGrp="1"/>
          </p:cNvSpPr>
          <p:nvPr>
            <p:ph type="subTitle" idx="4"/>
          </p:nvPr>
        </p:nvSpPr>
        <p:spPr>
          <a:xfrm>
            <a:off x="3303600" y="2783450"/>
            <a:ext cx="1818000" cy="79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000"/>
              <a:buNone/>
              <a:defRPr sz="1000">
                <a:solidFill>
                  <a:schemeClr val="lt1"/>
                </a:solidFill>
              </a:defRPr>
            </a:lvl1pPr>
            <a:lvl2pPr lvl="1" algn="ctr" rtl="0">
              <a:lnSpc>
                <a:spcPct val="100000"/>
              </a:lnSpc>
              <a:spcBef>
                <a:spcPts val="1600"/>
              </a:spcBef>
              <a:spcAft>
                <a:spcPts val="0"/>
              </a:spcAft>
              <a:buClr>
                <a:schemeClr val="lt1"/>
              </a:buClr>
              <a:buSzPts val="1000"/>
              <a:buNone/>
              <a:defRPr sz="1000">
                <a:solidFill>
                  <a:schemeClr val="lt1"/>
                </a:solidFill>
              </a:defRPr>
            </a:lvl2pPr>
            <a:lvl3pPr lvl="2" algn="ctr" rtl="0">
              <a:lnSpc>
                <a:spcPct val="100000"/>
              </a:lnSpc>
              <a:spcBef>
                <a:spcPts val="0"/>
              </a:spcBef>
              <a:spcAft>
                <a:spcPts val="0"/>
              </a:spcAft>
              <a:buClr>
                <a:schemeClr val="lt1"/>
              </a:buClr>
              <a:buSzPts val="1000"/>
              <a:buNone/>
              <a:defRPr sz="1000">
                <a:solidFill>
                  <a:schemeClr val="lt1"/>
                </a:solidFill>
              </a:defRPr>
            </a:lvl3pPr>
            <a:lvl4pPr lvl="3" algn="ctr" rtl="0">
              <a:lnSpc>
                <a:spcPct val="100000"/>
              </a:lnSpc>
              <a:spcBef>
                <a:spcPts val="0"/>
              </a:spcBef>
              <a:spcAft>
                <a:spcPts val="0"/>
              </a:spcAft>
              <a:buClr>
                <a:schemeClr val="lt1"/>
              </a:buClr>
              <a:buSzPts val="1000"/>
              <a:buNone/>
              <a:defRPr sz="1000">
                <a:solidFill>
                  <a:schemeClr val="lt1"/>
                </a:solidFill>
              </a:defRPr>
            </a:lvl4pPr>
            <a:lvl5pPr lvl="4" algn="ctr" rtl="0">
              <a:lnSpc>
                <a:spcPct val="100000"/>
              </a:lnSpc>
              <a:spcBef>
                <a:spcPts val="0"/>
              </a:spcBef>
              <a:spcAft>
                <a:spcPts val="0"/>
              </a:spcAft>
              <a:buClr>
                <a:schemeClr val="lt1"/>
              </a:buClr>
              <a:buSzPts val="1000"/>
              <a:buNone/>
              <a:defRPr sz="1000">
                <a:solidFill>
                  <a:schemeClr val="lt1"/>
                </a:solidFill>
              </a:defRPr>
            </a:lvl5pPr>
            <a:lvl6pPr lvl="5" algn="ctr" rtl="0">
              <a:lnSpc>
                <a:spcPct val="100000"/>
              </a:lnSpc>
              <a:spcBef>
                <a:spcPts val="0"/>
              </a:spcBef>
              <a:spcAft>
                <a:spcPts val="0"/>
              </a:spcAft>
              <a:buClr>
                <a:schemeClr val="lt1"/>
              </a:buClr>
              <a:buSzPts val="1000"/>
              <a:buNone/>
              <a:defRPr sz="1000">
                <a:solidFill>
                  <a:schemeClr val="lt1"/>
                </a:solidFill>
              </a:defRPr>
            </a:lvl6pPr>
            <a:lvl7pPr lvl="6" algn="ctr" rtl="0">
              <a:lnSpc>
                <a:spcPct val="100000"/>
              </a:lnSpc>
              <a:spcBef>
                <a:spcPts val="0"/>
              </a:spcBef>
              <a:spcAft>
                <a:spcPts val="0"/>
              </a:spcAft>
              <a:buClr>
                <a:schemeClr val="lt1"/>
              </a:buClr>
              <a:buSzPts val="1000"/>
              <a:buNone/>
              <a:defRPr sz="1000">
                <a:solidFill>
                  <a:schemeClr val="lt1"/>
                </a:solidFill>
              </a:defRPr>
            </a:lvl7pPr>
            <a:lvl8pPr lvl="7" algn="ctr" rtl="0">
              <a:lnSpc>
                <a:spcPct val="100000"/>
              </a:lnSpc>
              <a:spcBef>
                <a:spcPts val="0"/>
              </a:spcBef>
              <a:spcAft>
                <a:spcPts val="0"/>
              </a:spcAft>
              <a:buClr>
                <a:schemeClr val="lt1"/>
              </a:buClr>
              <a:buSzPts val="1000"/>
              <a:buNone/>
              <a:defRPr sz="1000">
                <a:solidFill>
                  <a:schemeClr val="lt1"/>
                </a:solidFill>
              </a:defRPr>
            </a:lvl8pPr>
            <a:lvl9pPr lvl="8" algn="ctr"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39" name="Google Shape;39;p6"/>
          <p:cNvSpPr txBox="1">
            <a:spLocks noGrp="1"/>
          </p:cNvSpPr>
          <p:nvPr>
            <p:ph type="ctrTitle" idx="5"/>
          </p:nvPr>
        </p:nvSpPr>
        <p:spPr>
          <a:xfrm>
            <a:off x="2903000" y="24748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endParaRPr/>
          </a:p>
        </p:txBody>
      </p:sp>
      <p:sp>
        <p:nvSpPr>
          <p:cNvPr id="40" name="Google Shape;40;p6"/>
          <p:cNvSpPr txBox="1">
            <a:spLocks noGrp="1"/>
          </p:cNvSpPr>
          <p:nvPr>
            <p:ph type="subTitle" idx="6"/>
          </p:nvPr>
        </p:nvSpPr>
        <p:spPr>
          <a:xfrm>
            <a:off x="6030125" y="2783450"/>
            <a:ext cx="1818000" cy="79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000"/>
              <a:buNone/>
              <a:defRPr sz="1000">
                <a:solidFill>
                  <a:schemeClr val="lt1"/>
                </a:solidFill>
              </a:defRPr>
            </a:lvl1pPr>
            <a:lvl2pPr lvl="1" algn="ctr" rtl="0">
              <a:lnSpc>
                <a:spcPct val="100000"/>
              </a:lnSpc>
              <a:spcBef>
                <a:spcPts val="1600"/>
              </a:spcBef>
              <a:spcAft>
                <a:spcPts val="0"/>
              </a:spcAft>
              <a:buClr>
                <a:schemeClr val="lt1"/>
              </a:buClr>
              <a:buSzPts val="1000"/>
              <a:buNone/>
              <a:defRPr sz="1000">
                <a:solidFill>
                  <a:schemeClr val="lt1"/>
                </a:solidFill>
              </a:defRPr>
            </a:lvl2pPr>
            <a:lvl3pPr lvl="2" algn="ctr" rtl="0">
              <a:lnSpc>
                <a:spcPct val="100000"/>
              </a:lnSpc>
              <a:spcBef>
                <a:spcPts val="0"/>
              </a:spcBef>
              <a:spcAft>
                <a:spcPts val="0"/>
              </a:spcAft>
              <a:buClr>
                <a:schemeClr val="lt1"/>
              </a:buClr>
              <a:buSzPts val="1000"/>
              <a:buNone/>
              <a:defRPr sz="1000">
                <a:solidFill>
                  <a:schemeClr val="lt1"/>
                </a:solidFill>
              </a:defRPr>
            </a:lvl3pPr>
            <a:lvl4pPr lvl="3" algn="ctr" rtl="0">
              <a:lnSpc>
                <a:spcPct val="100000"/>
              </a:lnSpc>
              <a:spcBef>
                <a:spcPts val="0"/>
              </a:spcBef>
              <a:spcAft>
                <a:spcPts val="0"/>
              </a:spcAft>
              <a:buClr>
                <a:schemeClr val="lt1"/>
              </a:buClr>
              <a:buSzPts val="1000"/>
              <a:buNone/>
              <a:defRPr sz="1000">
                <a:solidFill>
                  <a:schemeClr val="lt1"/>
                </a:solidFill>
              </a:defRPr>
            </a:lvl4pPr>
            <a:lvl5pPr lvl="4" algn="ctr" rtl="0">
              <a:lnSpc>
                <a:spcPct val="100000"/>
              </a:lnSpc>
              <a:spcBef>
                <a:spcPts val="0"/>
              </a:spcBef>
              <a:spcAft>
                <a:spcPts val="0"/>
              </a:spcAft>
              <a:buClr>
                <a:schemeClr val="lt1"/>
              </a:buClr>
              <a:buSzPts val="1000"/>
              <a:buNone/>
              <a:defRPr sz="1000">
                <a:solidFill>
                  <a:schemeClr val="lt1"/>
                </a:solidFill>
              </a:defRPr>
            </a:lvl5pPr>
            <a:lvl6pPr lvl="5" algn="ctr" rtl="0">
              <a:lnSpc>
                <a:spcPct val="100000"/>
              </a:lnSpc>
              <a:spcBef>
                <a:spcPts val="0"/>
              </a:spcBef>
              <a:spcAft>
                <a:spcPts val="0"/>
              </a:spcAft>
              <a:buClr>
                <a:schemeClr val="lt1"/>
              </a:buClr>
              <a:buSzPts val="1000"/>
              <a:buNone/>
              <a:defRPr sz="1000">
                <a:solidFill>
                  <a:schemeClr val="lt1"/>
                </a:solidFill>
              </a:defRPr>
            </a:lvl6pPr>
            <a:lvl7pPr lvl="6" algn="ctr" rtl="0">
              <a:lnSpc>
                <a:spcPct val="100000"/>
              </a:lnSpc>
              <a:spcBef>
                <a:spcPts val="0"/>
              </a:spcBef>
              <a:spcAft>
                <a:spcPts val="0"/>
              </a:spcAft>
              <a:buClr>
                <a:schemeClr val="lt1"/>
              </a:buClr>
              <a:buSzPts val="1000"/>
              <a:buNone/>
              <a:defRPr sz="1000">
                <a:solidFill>
                  <a:schemeClr val="lt1"/>
                </a:solidFill>
              </a:defRPr>
            </a:lvl7pPr>
            <a:lvl8pPr lvl="7" algn="ctr" rtl="0">
              <a:lnSpc>
                <a:spcPct val="100000"/>
              </a:lnSpc>
              <a:spcBef>
                <a:spcPts val="0"/>
              </a:spcBef>
              <a:spcAft>
                <a:spcPts val="0"/>
              </a:spcAft>
              <a:buClr>
                <a:schemeClr val="lt1"/>
              </a:buClr>
              <a:buSzPts val="1000"/>
              <a:buNone/>
              <a:defRPr sz="1000">
                <a:solidFill>
                  <a:schemeClr val="lt1"/>
                </a:solidFill>
              </a:defRPr>
            </a:lvl8pPr>
            <a:lvl9pPr lvl="8" algn="ctr"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41" name="Google Shape;41;p6"/>
          <p:cNvSpPr txBox="1">
            <a:spLocks noGrp="1"/>
          </p:cNvSpPr>
          <p:nvPr>
            <p:ph type="ctrTitle" idx="7"/>
          </p:nvPr>
        </p:nvSpPr>
        <p:spPr>
          <a:xfrm>
            <a:off x="5629525" y="24748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endParaRPr/>
          </a:p>
        </p:txBody>
      </p:sp>
      <p:sp>
        <p:nvSpPr>
          <p:cNvPr id="42" name="Google Shape;42;p6"/>
          <p:cNvSpPr txBox="1">
            <a:spLocks noGrp="1"/>
          </p:cNvSpPr>
          <p:nvPr>
            <p:ph type="subTitle" idx="8"/>
          </p:nvPr>
        </p:nvSpPr>
        <p:spPr>
          <a:xfrm>
            <a:off x="3303600" y="4119450"/>
            <a:ext cx="1818000" cy="63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000"/>
              <a:buNone/>
              <a:defRPr sz="1000">
                <a:solidFill>
                  <a:schemeClr val="lt1"/>
                </a:solidFill>
              </a:defRPr>
            </a:lvl1pPr>
            <a:lvl2pPr lvl="1" algn="ctr" rtl="0">
              <a:lnSpc>
                <a:spcPct val="100000"/>
              </a:lnSpc>
              <a:spcBef>
                <a:spcPts val="1600"/>
              </a:spcBef>
              <a:spcAft>
                <a:spcPts val="0"/>
              </a:spcAft>
              <a:buClr>
                <a:schemeClr val="lt1"/>
              </a:buClr>
              <a:buSzPts val="1000"/>
              <a:buNone/>
              <a:defRPr sz="1000">
                <a:solidFill>
                  <a:schemeClr val="lt1"/>
                </a:solidFill>
              </a:defRPr>
            </a:lvl2pPr>
            <a:lvl3pPr lvl="2" algn="ctr" rtl="0">
              <a:lnSpc>
                <a:spcPct val="100000"/>
              </a:lnSpc>
              <a:spcBef>
                <a:spcPts val="0"/>
              </a:spcBef>
              <a:spcAft>
                <a:spcPts val="0"/>
              </a:spcAft>
              <a:buClr>
                <a:schemeClr val="lt1"/>
              </a:buClr>
              <a:buSzPts val="1000"/>
              <a:buNone/>
              <a:defRPr sz="1000">
                <a:solidFill>
                  <a:schemeClr val="lt1"/>
                </a:solidFill>
              </a:defRPr>
            </a:lvl3pPr>
            <a:lvl4pPr lvl="3" algn="ctr" rtl="0">
              <a:lnSpc>
                <a:spcPct val="100000"/>
              </a:lnSpc>
              <a:spcBef>
                <a:spcPts val="0"/>
              </a:spcBef>
              <a:spcAft>
                <a:spcPts val="0"/>
              </a:spcAft>
              <a:buClr>
                <a:schemeClr val="lt1"/>
              </a:buClr>
              <a:buSzPts val="1000"/>
              <a:buNone/>
              <a:defRPr sz="1000">
                <a:solidFill>
                  <a:schemeClr val="lt1"/>
                </a:solidFill>
              </a:defRPr>
            </a:lvl4pPr>
            <a:lvl5pPr lvl="4" algn="ctr" rtl="0">
              <a:lnSpc>
                <a:spcPct val="100000"/>
              </a:lnSpc>
              <a:spcBef>
                <a:spcPts val="0"/>
              </a:spcBef>
              <a:spcAft>
                <a:spcPts val="0"/>
              </a:spcAft>
              <a:buClr>
                <a:schemeClr val="lt1"/>
              </a:buClr>
              <a:buSzPts val="1000"/>
              <a:buNone/>
              <a:defRPr sz="1000">
                <a:solidFill>
                  <a:schemeClr val="lt1"/>
                </a:solidFill>
              </a:defRPr>
            </a:lvl5pPr>
            <a:lvl6pPr lvl="5" algn="ctr" rtl="0">
              <a:lnSpc>
                <a:spcPct val="100000"/>
              </a:lnSpc>
              <a:spcBef>
                <a:spcPts val="0"/>
              </a:spcBef>
              <a:spcAft>
                <a:spcPts val="0"/>
              </a:spcAft>
              <a:buClr>
                <a:schemeClr val="lt1"/>
              </a:buClr>
              <a:buSzPts val="1000"/>
              <a:buNone/>
              <a:defRPr sz="1000">
                <a:solidFill>
                  <a:schemeClr val="lt1"/>
                </a:solidFill>
              </a:defRPr>
            </a:lvl6pPr>
            <a:lvl7pPr lvl="6" algn="ctr" rtl="0">
              <a:lnSpc>
                <a:spcPct val="100000"/>
              </a:lnSpc>
              <a:spcBef>
                <a:spcPts val="0"/>
              </a:spcBef>
              <a:spcAft>
                <a:spcPts val="0"/>
              </a:spcAft>
              <a:buClr>
                <a:schemeClr val="lt1"/>
              </a:buClr>
              <a:buSzPts val="1000"/>
              <a:buNone/>
              <a:defRPr sz="1000">
                <a:solidFill>
                  <a:schemeClr val="lt1"/>
                </a:solidFill>
              </a:defRPr>
            </a:lvl7pPr>
            <a:lvl8pPr lvl="7" algn="ctr" rtl="0">
              <a:lnSpc>
                <a:spcPct val="100000"/>
              </a:lnSpc>
              <a:spcBef>
                <a:spcPts val="0"/>
              </a:spcBef>
              <a:spcAft>
                <a:spcPts val="0"/>
              </a:spcAft>
              <a:buClr>
                <a:schemeClr val="lt1"/>
              </a:buClr>
              <a:buSzPts val="1000"/>
              <a:buNone/>
              <a:defRPr sz="1000">
                <a:solidFill>
                  <a:schemeClr val="lt1"/>
                </a:solidFill>
              </a:defRPr>
            </a:lvl8pPr>
            <a:lvl9pPr lvl="8" algn="ctr"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43" name="Google Shape;43;p6"/>
          <p:cNvSpPr txBox="1">
            <a:spLocks noGrp="1"/>
          </p:cNvSpPr>
          <p:nvPr>
            <p:ph type="ctrTitle" idx="9"/>
          </p:nvPr>
        </p:nvSpPr>
        <p:spPr>
          <a:xfrm>
            <a:off x="2903000" y="38108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endParaRPr/>
          </a:p>
        </p:txBody>
      </p:sp>
      <p:sp>
        <p:nvSpPr>
          <p:cNvPr id="44" name="Google Shape;44;p6"/>
          <p:cNvSpPr txBox="1">
            <a:spLocks noGrp="1"/>
          </p:cNvSpPr>
          <p:nvPr>
            <p:ph type="subTitle" idx="13"/>
          </p:nvPr>
        </p:nvSpPr>
        <p:spPr>
          <a:xfrm>
            <a:off x="6030125" y="4119450"/>
            <a:ext cx="1818000" cy="63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000"/>
              <a:buNone/>
              <a:defRPr sz="1000">
                <a:solidFill>
                  <a:schemeClr val="lt1"/>
                </a:solidFill>
              </a:defRPr>
            </a:lvl1pPr>
            <a:lvl2pPr lvl="1" algn="ctr" rtl="0">
              <a:lnSpc>
                <a:spcPct val="100000"/>
              </a:lnSpc>
              <a:spcBef>
                <a:spcPts val="1600"/>
              </a:spcBef>
              <a:spcAft>
                <a:spcPts val="0"/>
              </a:spcAft>
              <a:buClr>
                <a:schemeClr val="lt1"/>
              </a:buClr>
              <a:buSzPts val="1000"/>
              <a:buNone/>
              <a:defRPr sz="1000">
                <a:solidFill>
                  <a:schemeClr val="lt1"/>
                </a:solidFill>
              </a:defRPr>
            </a:lvl2pPr>
            <a:lvl3pPr lvl="2" algn="ctr" rtl="0">
              <a:lnSpc>
                <a:spcPct val="100000"/>
              </a:lnSpc>
              <a:spcBef>
                <a:spcPts val="0"/>
              </a:spcBef>
              <a:spcAft>
                <a:spcPts val="0"/>
              </a:spcAft>
              <a:buClr>
                <a:schemeClr val="lt1"/>
              </a:buClr>
              <a:buSzPts val="1000"/>
              <a:buNone/>
              <a:defRPr sz="1000">
                <a:solidFill>
                  <a:schemeClr val="lt1"/>
                </a:solidFill>
              </a:defRPr>
            </a:lvl3pPr>
            <a:lvl4pPr lvl="3" algn="ctr" rtl="0">
              <a:lnSpc>
                <a:spcPct val="100000"/>
              </a:lnSpc>
              <a:spcBef>
                <a:spcPts val="0"/>
              </a:spcBef>
              <a:spcAft>
                <a:spcPts val="0"/>
              </a:spcAft>
              <a:buClr>
                <a:schemeClr val="lt1"/>
              </a:buClr>
              <a:buSzPts val="1000"/>
              <a:buNone/>
              <a:defRPr sz="1000">
                <a:solidFill>
                  <a:schemeClr val="lt1"/>
                </a:solidFill>
              </a:defRPr>
            </a:lvl4pPr>
            <a:lvl5pPr lvl="4" algn="ctr" rtl="0">
              <a:lnSpc>
                <a:spcPct val="100000"/>
              </a:lnSpc>
              <a:spcBef>
                <a:spcPts val="0"/>
              </a:spcBef>
              <a:spcAft>
                <a:spcPts val="0"/>
              </a:spcAft>
              <a:buClr>
                <a:schemeClr val="lt1"/>
              </a:buClr>
              <a:buSzPts val="1000"/>
              <a:buNone/>
              <a:defRPr sz="1000">
                <a:solidFill>
                  <a:schemeClr val="lt1"/>
                </a:solidFill>
              </a:defRPr>
            </a:lvl5pPr>
            <a:lvl6pPr lvl="5" algn="ctr" rtl="0">
              <a:lnSpc>
                <a:spcPct val="100000"/>
              </a:lnSpc>
              <a:spcBef>
                <a:spcPts val="0"/>
              </a:spcBef>
              <a:spcAft>
                <a:spcPts val="0"/>
              </a:spcAft>
              <a:buClr>
                <a:schemeClr val="lt1"/>
              </a:buClr>
              <a:buSzPts val="1000"/>
              <a:buNone/>
              <a:defRPr sz="1000">
                <a:solidFill>
                  <a:schemeClr val="lt1"/>
                </a:solidFill>
              </a:defRPr>
            </a:lvl6pPr>
            <a:lvl7pPr lvl="6" algn="ctr" rtl="0">
              <a:lnSpc>
                <a:spcPct val="100000"/>
              </a:lnSpc>
              <a:spcBef>
                <a:spcPts val="0"/>
              </a:spcBef>
              <a:spcAft>
                <a:spcPts val="0"/>
              </a:spcAft>
              <a:buClr>
                <a:schemeClr val="lt1"/>
              </a:buClr>
              <a:buSzPts val="1000"/>
              <a:buNone/>
              <a:defRPr sz="1000">
                <a:solidFill>
                  <a:schemeClr val="lt1"/>
                </a:solidFill>
              </a:defRPr>
            </a:lvl7pPr>
            <a:lvl8pPr lvl="7" algn="ctr" rtl="0">
              <a:lnSpc>
                <a:spcPct val="100000"/>
              </a:lnSpc>
              <a:spcBef>
                <a:spcPts val="0"/>
              </a:spcBef>
              <a:spcAft>
                <a:spcPts val="0"/>
              </a:spcAft>
              <a:buClr>
                <a:schemeClr val="lt1"/>
              </a:buClr>
              <a:buSzPts val="1000"/>
              <a:buNone/>
              <a:defRPr sz="1000">
                <a:solidFill>
                  <a:schemeClr val="lt1"/>
                </a:solidFill>
              </a:defRPr>
            </a:lvl8pPr>
            <a:lvl9pPr lvl="8" algn="ctr"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45" name="Google Shape;45;p6"/>
          <p:cNvSpPr txBox="1">
            <a:spLocks noGrp="1"/>
          </p:cNvSpPr>
          <p:nvPr>
            <p:ph type="ctrTitle" idx="14"/>
          </p:nvPr>
        </p:nvSpPr>
        <p:spPr>
          <a:xfrm>
            <a:off x="5629525" y="38108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endParaRPr/>
          </a:p>
        </p:txBody>
      </p:sp>
      <p:sp>
        <p:nvSpPr>
          <p:cNvPr id="46" name="Google Shape;46;p6"/>
          <p:cNvSpPr txBox="1">
            <a:spLocks noGrp="1"/>
          </p:cNvSpPr>
          <p:nvPr>
            <p:ph type="ctrTitle" idx="15"/>
          </p:nvPr>
        </p:nvSpPr>
        <p:spPr>
          <a:xfrm>
            <a:off x="616185" y="283346"/>
            <a:ext cx="1675800" cy="946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1800">
                <a:solidFill>
                  <a:schemeClr val="lt1"/>
                </a:solidFill>
              </a:defRPr>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16">
    <p:bg>
      <p:bgPr>
        <a:blipFill>
          <a:blip r:embed="rId2">
            <a:alphaModFix/>
          </a:blip>
          <a:stretch>
            <a:fillRect/>
          </a:stretch>
        </a:blipFill>
        <a:effectLst/>
      </p:bgPr>
    </p:bg>
    <p:spTree>
      <p:nvGrpSpPr>
        <p:cNvPr id="1" name="Shape 47"/>
        <p:cNvGrpSpPr/>
        <p:nvPr/>
      </p:nvGrpSpPr>
      <p:grpSpPr>
        <a:xfrm>
          <a:off x="0" y="0"/>
          <a:ext cx="0" cy="0"/>
          <a:chOff x="0" y="0"/>
          <a:chExt cx="0" cy="0"/>
        </a:xfrm>
      </p:grpSpPr>
      <p:sp>
        <p:nvSpPr>
          <p:cNvPr id="48" name="Google Shape;48;p7"/>
          <p:cNvSpPr txBox="1">
            <a:spLocks noGrp="1"/>
          </p:cNvSpPr>
          <p:nvPr>
            <p:ph type="subTitle" idx="1"/>
          </p:nvPr>
        </p:nvSpPr>
        <p:spPr>
          <a:xfrm>
            <a:off x="1070325" y="2255850"/>
            <a:ext cx="2704800" cy="631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a:solidFill>
                  <a:schemeClr val="lt1"/>
                </a:solidFill>
              </a:defRPr>
            </a:lvl1pPr>
            <a:lvl2pPr lvl="1" rtl="0">
              <a:spcBef>
                <a:spcPts val="0"/>
              </a:spcBef>
              <a:spcAft>
                <a:spcPts val="0"/>
              </a:spcAft>
              <a:buNone/>
              <a:defRPr sz="1600">
                <a:solidFill>
                  <a:schemeClr val="lt1"/>
                </a:solidFill>
              </a:defRPr>
            </a:lvl2pPr>
            <a:lvl3pPr lvl="2" rtl="0">
              <a:spcBef>
                <a:spcPts val="0"/>
              </a:spcBef>
              <a:spcAft>
                <a:spcPts val="0"/>
              </a:spcAft>
              <a:buNone/>
              <a:defRPr sz="1600">
                <a:solidFill>
                  <a:schemeClr val="lt1"/>
                </a:solidFill>
              </a:defRPr>
            </a:lvl3pPr>
            <a:lvl4pPr lvl="3" rtl="0">
              <a:spcBef>
                <a:spcPts val="0"/>
              </a:spcBef>
              <a:spcAft>
                <a:spcPts val="0"/>
              </a:spcAft>
              <a:buNone/>
              <a:defRPr sz="1600">
                <a:solidFill>
                  <a:schemeClr val="lt1"/>
                </a:solidFill>
              </a:defRPr>
            </a:lvl4pPr>
            <a:lvl5pPr lvl="4" rtl="0">
              <a:spcBef>
                <a:spcPts val="0"/>
              </a:spcBef>
              <a:spcAft>
                <a:spcPts val="0"/>
              </a:spcAft>
              <a:buNone/>
              <a:defRPr sz="1600">
                <a:solidFill>
                  <a:schemeClr val="lt1"/>
                </a:solidFill>
              </a:defRPr>
            </a:lvl5pPr>
            <a:lvl6pPr lvl="5" rtl="0">
              <a:spcBef>
                <a:spcPts val="0"/>
              </a:spcBef>
              <a:spcAft>
                <a:spcPts val="0"/>
              </a:spcAft>
              <a:buNone/>
              <a:defRPr sz="1600">
                <a:solidFill>
                  <a:schemeClr val="lt1"/>
                </a:solidFill>
              </a:defRPr>
            </a:lvl6pPr>
            <a:lvl7pPr lvl="6" rtl="0">
              <a:spcBef>
                <a:spcPts val="0"/>
              </a:spcBef>
              <a:spcAft>
                <a:spcPts val="0"/>
              </a:spcAft>
              <a:buNone/>
              <a:defRPr sz="1600">
                <a:solidFill>
                  <a:schemeClr val="lt1"/>
                </a:solidFill>
              </a:defRPr>
            </a:lvl7pPr>
            <a:lvl8pPr lvl="7" rtl="0">
              <a:spcBef>
                <a:spcPts val="0"/>
              </a:spcBef>
              <a:spcAft>
                <a:spcPts val="0"/>
              </a:spcAft>
              <a:buNone/>
              <a:defRPr sz="1600">
                <a:solidFill>
                  <a:schemeClr val="lt1"/>
                </a:solidFill>
              </a:defRPr>
            </a:lvl8pPr>
            <a:lvl9pPr lvl="8" rtl="0">
              <a:spcBef>
                <a:spcPts val="0"/>
              </a:spcBef>
              <a:spcAft>
                <a:spcPts val="0"/>
              </a:spcAft>
              <a:buNone/>
              <a:defRPr sz="1600">
                <a:solidFill>
                  <a:schemeClr val="lt1"/>
                </a:solidFill>
              </a:defRPr>
            </a:lvl9pPr>
          </a:lstStyle>
          <a:p>
            <a:endParaRPr/>
          </a:p>
        </p:txBody>
      </p:sp>
      <p:sp>
        <p:nvSpPr>
          <p:cNvPr id="49" name="Google Shape;49;p7"/>
          <p:cNvSpPr txBox="1">
            <a:spLocks noGrp="1"/>
          </p:cNvSpPr>
          <p:nvPr>
            <p:ph type="subTitle" idx="2"/>
          </p:nvPr>
        </p:nvSpPr>
        <p:spPr>
          <a:xfrm>
            <a:off x="5043750" y="2438588"/>
            <a:ext cx="1936200" cy="3324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a:solidFill>
                  <a:schemeClr val="lt1"/>
                </a:solidFill>
                <a:latin typeface="Poppins SemiBold"/>
                <a:ea typeface="Poppins SemiBold"/>
                <a:cs typeface="Poppins SemiBold"/>
                <a:sym typeface="Poppins SemiBold"/>
              </a:defRPr>
            </a:lvl1pPr>
            <a:lvl2pPr lvl="1" rtl="0">
              <a:spcBef>
                <a:spcPts val="0"/>
              </a:spcBef>
              <a:spcAft>
                <a:spcPts val="0"/>
              </a:spcAft>
              <a:buNone/>
              <a:defRPr>
                <a:solidFill>
                  <a:schemeClr val="lt1"/>
                </a:solidFill>
                <a:latin typeface="Poppins SemiBold"/>
                <a:ea typeface="Poppins SemiBold"/>
                <a:cs typeface="Poppins SemiBold"/>
                <a:sym typeface="Poppins SemiBold"/>
              </a:defRPr>
            </a:lvl2pPr>
            <a:lvl3pPr lvl="2" rtl="0">
              <a:spcBef>
                <a:spcPts val="0"/>
              </a:spcBef>
              <a:spcAft>
                <a:spcPts val="0"/>
              </a:spcAft>
              <a:buNone/>
              <a:defRPr>
                <a:solidFill>
                  <a:schemeClr val="lt1"/>
                </a:solidFill>
                <a:latin typeface="Poppins SemiBold"/>
                <a:ea typeface="Poppins SemiBold"/>
                <a:cs typeface="Poppins SemiBold"/>
                <a:sym typeface="Poppins SemiBold"/>
              </a:defRPr>
            </a:lvl3pPr>
            <a:lvl4pPr lvl="3" rtl="0">
              <a:spcBef>
                <a:spcPts val="0"/>
              </a:spcBef>
              <a:spcAft>
                <a:spcPts val="0"/>
              </a:spcAft>
              <a:buNone/>
              <a:defRPr>
                <a:solidFill>
                  <a:schemeClr val="lt1"/>
                </a:solidFill>
                <a:latin typeface="Poppins SemiBold"/>
                <a:ea typeface="Poppins SemiBold"/>
                <a:cs typeface="Poppins SemiBold"/>
                <a:sym typeface="Poppins SemiBold"/>
              </a:defRPr>
            </a:lvl4pPr>
            <a:lvl5pPr lvl="4" rtl="0">
              <a:spcBef>
                <a:spcPts val="0"/>
              </a:spcBef>
              <a:spcAft>
                <a:spcPts val="0"/>
              </a:spcAft>
              <a:buNone/>
              <a:defRPr>
                <a:solidFill>
                  <a:schemeClr val="lt1"/>
                </a:solidFill>
                <a:latin typeface="Poppins SemiBold"/>
                <a:ea typeface="Poppins SemiBold"/>
                <a:cs typeface="Poppins SemiBold"/>
                <a:sym typeface="Poppins SemiBold"/>
              </a:defRPr>
            </a:lvl5pPr>
            <a:lvl6pPr lvl="5" rtl="0">
              <a:spcBef>
                <a:spcPts val="0"/>
              </a:spcBef>
              <a:spcAft>
                <a:spcPts val="0"/>
              </a:spcAft>
              <a:buNone/>
              <a:defRPr>
                <a:solidFill>
                  <a:schemeClr val="lt1"/>
                </a:solidFill>
                <a:latin typeface="Poppins SemiBold"/>
                <a:ea typeface="Poppins SemiBold"/>
                <a:cs typeface="Poppins SemiBold"/>
                <a:sym typeface="Poppins SemiBold"/>
              </a:defRPr>
            </a:lvl6pPr>
            <a:lvl7pPr lvl="6" rtl="0">
              <a:spcBef>
                <a:spcPts val="0"/>
              </a:spcBef>
              <a:spcAft>
                <a:spcPts val="0"/>
              </a:spcAft>
              <a:buNone/>
              <a:defRPr>
                <a:solidFill>
                  <a:schemeClr val="lt1"/>
                </a:solidFill>
                <a:latin typeface="Poppins SemiBold"/>
                <a:ea typeface="Poppins SemiBold"/>
                <a:cs typeface="Poppins SemiBold"/>
                <a:sym typeface="Poppins SemiBold"/>
              </a:defRPr>
            </a:lvl7pPr>
            <a:lvl8pPr lvl="7" rtl="0">
              <a:spcBef>
                <a:spcPts val="0"/>
              </a:spcBef>
              <a:spcAft>
                <a:spcPts val="0"/>
              </a:spcAft>
              <a:buNone/>
              <a:defRPr>
                <a:solidFill>
                  <a:schemeClr val="lt1"/>
                </a:solidFill>
                <a:latin typeface="Poppins SemiBold"/>
                <a:ea typeface="Poppins SemiBold"/>
                <a:cs typeface="Poppins SemiBold"/>
                <a:sym typeface="Poppins SemiBold"/>
              </a:defRPr>
            </a:lvl8pPr>
            <a:lvl9pPr lvl="8" rtl="0">
              <a:spcBef>
                <a:spcPts val="0"/>
              </a:spcBef>
              <a:spcAft>
                <a:spcPts val="0"/>
              </a:spcAft>
              <a:buNone/>
              <a:defRPr>
                <a:solidFill>
                  <a:schemeClr val="lt1"/>
                </a:solidFill>
                <a:latin typeface="Poppins SemiBold"/>
                <a:ea typeface="Poppins SemiBold"/>
                <a:cs typeface="Poppins SemiBold"/>
                <a:sym typeface="Poppins SemiBold"/>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ext + photo">
  <p:cSld name="CUSTOM_26">
    <p:bg>
      <p:bgPr>
        <a:blipFill>
          <a:blip r:embed="rId2">
            <a:alphaModFix/>
          </a:blip>
          <a:stretch>
            <a:fillRect/>
          </a:stretch>
        </a:blipFill>
        <a:effectLst/>
      </p:bgPr>
    </p:bg>
    <p:spTree>
      <p:nvGrpSpPr>
        <p:cNvPr id="1" name="Shape 50"/>
        <p:cNvGrpSpPr/>
        <p:nvPr/>
      </p:nvGrpSpPr>
      <p:grpSpPr>
        <a:xfrm>
          <a:off x="0" y="0"/>
          <a:ext cx="0" cy="0"/>
          <a:chOff x="0" y="0"/>
          <a:chExt cx="0" cy="0"/>
        </a:xfrm>
      </p:grpSpPr>
      <p:sp>
        <p:nvSpPr>
          <p:cNvPr id="51" name="Google Shape;51;p8"/>
          <p:cNvSpPr txBox="1">
            <a:spLocks noGrp="1"/>
          </p:cNvSpPr>
          <p:nvPr>
            <p:ph type="ctrTitle"/>
          </p:nvPr>
        </p:nvSpPr>
        <p:spPr>
          <a:xfrm>
            <a:off x="616185" y="389497"/>
            <a:ext cx="1675800" cy="94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sz="1800">
                <a:solidFill>
                  <a:schemeClr val="lt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endParaRPr/>
          </a:p>
        </p:txBody>
      </p:sp>
      <p:sp>
        <p:nvSpPr>
          <p:cNvPr id="52" name="Google Shape;52;p8"/>
          <p:cNvSpPr txBox="1">
            <a:spLocks noGrp="1"/>
          </p:cNvSpPr>
          <p:nvPr>
            <p:ph type="subTitle" idx="1"/>
          </p:nvPr>
        </p:nvSpPr>
        <p:spPr>
          <a:xfrm>
            <a:off x="1023200" y="2518675"/>
            <a:ext cx="3219600" cy="1811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000"/>
              <a:buNone/>
              <a:defRPr sz="1000">
                <a:solidFill>
                  <a:schemeClr val="lt1"/>
                </a:solidFill>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53" name="Google Shape;53;p8"/>
          <p:cNvSpPr txBox="1">
            <a:spLocks noGrp="1"/>
          </p:cNvSpPr>
          <p:nvPr>
            <p:ph type="subTitle" idx="2"/>
          </p:nvPr>
        </p:nvSpPr>
        <p:spPr>
          <a:xfrm>
            <a:off x="2424650" y="813125"/>
            <a:ext cx="1818000" cy="1811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1600"/>
              <a:buFont typeface="Poppins SemiBold"/>
              <a:buNone/>
              <a:defRPr sz="1600">
                <a:solidFill>
                  <a:schemeClr val="lt1"/>
                </a:solidFill>
                <a:latin typeface="Poppins SemiBold"/>
                <a:ea typeface="Poppins SemiBold"/>
                <a:cs typeface="Poppins SemiBold"/>
                <a:sym typeface="Poppins SemiBold"/>
              </a:defRPr>
            </a:lvl1pPr>
            <a:lvl2pPr lvl="1" algn="ctr" rtl="0">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2pPr>
            <a:lvl3pPr lvl="2" algn="ctr" rtl="0">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3pPr>
            <a:lvl4pPr lvl="3" algn="ctr" rtl="0">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4pPr>
            <a:lvl5pPr lvl="4" algn="ctr" rtl="0">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5pPr>
            <a:lvl6pPr lvl="5" algn="ctr" rtl="0">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6pPr>
            <a:lvl7pPr lvl="6" algn="ctr" rtl="0">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7pPr>
            <a:lvl8pPr lvl="7" algn="ctr" rtl="0">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8pPr>
            <a:lvl9pPr lvl="8" algn="ctr" rtl="0">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design 1">
  <p:cSld name="CUSTOM_17">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9"/>
          <p:cNvSpPr txBox="1">
            <a:spLocks noGrp="1"/>
          </p:cNvSpPr>
          <p:nvPr>
            <p:ph type="ctrTitle"/>
          </p:nvPr>
        </p:nvSpPr>
        <p:spPr>
          <a:xfrm>
            <a:off x="613367" y="389903"/>
            <a:ext cx="1675800" cy="94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None/>
              <a:defRPr sz="1800">
                <a:solidFill>
                  <a:schemeClr val="lt1"/>
                </a:solidFill>
              </a:defRPr>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Four columns 1">
  <p:cSld name="CUSTOM_21_1">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ctrTitle"/>
          </p:nvPr>
        </p:nvSpPr>
        <p:spPr>
          <a:xfrm>
            <a:off x="615264" y="391698"/>
            <a:ext cx="16758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lt1"/>
                </a:solidFill>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
        <p:nvSpPr>
          <p:cNvPr id="58" name="Google Shape;58;p10"/>
          <p:cNvSpPr txBox="1">
            <a:spLocks noGrp="1"/>
          </p:cNvSpPr>
          <p:nvPr>
            <p:ph type="subTitle" idx="1"/>
          </p:nvPr>
        </p:nvSpPr>
        <p:spPr>
          <a:xfrm>
            <a:off x="2282175" y="1409625"/>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9" name="Google Shape;59;p10"/>
          <p:cNvSpPr txBox="1">
            <a:spLocks noGrp="1"/>
          </p:cNvSpPr>
          <p:nvPr>
            <p:ph type="ctrTitle" idx="2"/>
          </p:nvPr>
        </p:nvSpPr>
        <p:spPr>
          <a:xfrm>
            <a:off x="1881575" y="1101025"/>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800">
                <a:solidFill>
                  <a:schemeClr val="lt1"/>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60" name="Google Shape;60;p10"/>
          <p:cNvSpPr txBox="1">
            <a:spLocks noGrp="1"/>
          </p:cNvSpPr>
          <p:nvPr>
            <p:ph type="subTitle" idx="3"/>
          </p:nvPr>
        </p:nvSpPr>
        <p:spPr>
          <a:xfrm>
            <a:off x="5074550" y="1409625"/>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1" name="Google Shape;61;p10"/>
          <p:cNvSpPr txBox="1">
            <a:spLocks noGrp="1"/>
          </p:cNvSpPr>
          <p:nvPr>
            <p:ph type="ctrTitle" idx="4"/>
          </p:nvPr>
        </p:nvSpPr>
        <p:spPr>
          <a:xfrm>
            <a:off x="4673950" y="1101025"/>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800">
                <a:solidFill>
                  <a:schemeClr val="lt1"/>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62" name="Google Shape;62;p10"/>
          <p:cNvSpPr txBox="1">
            <a:spLocks noGrp="1"/>
          </p:cNvSpPr>
          <p:nvPr>
            <p:ph type="subTitle" idx="5"/>
          </p:nvPr>
        </p:nvSpPr>
        <p:spPr>
          <a:xfrm>
            <a:off x="2282175" y="359230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3" name="Google Shape;63;p10"/>
          <p:cNvSpPr txBox="1">
            <a:spLocks noGrp="1"/>
          </p:cNvSpPr>
          <p:nvPr>
            <p:ph type="ctrTitle" idx="6"/>
          </p:nvPr>
        </p:nvSpPr>
        <p:spPr>
          <a:xfrm>
            <a:off x="1881575" y="328370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800">
                <a:solidFill>
                  <a:schemeClr val="lt1"/>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64" name="Google Shape;64;p10"/>
          <p:cNvSpPr txBox="1">
            <a:spLocks noGrp="1"/>
          </p:cNvSpPr>
          <p:nvPr>
            <p:ph type="subTitle" idx="7"/>
          </p:nvPr>
        </p:nvSpPr>
        <p:spPr>
          <a:xfrm>
            <a:off x="5074550" y="359230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5" name="Google Shape;65;p10"/>
          <p:cNvSpPr txBox="1">
            <a:spLocks noGrp="1"/>
          </p:cNvSpPr>
          <p:nvPr>
            <p:ph type="ctrTitle" idx="8"/>
          </p:nvPr>
        </p:nvSpPr>
        <p:spPr>
          <a:xfrm>
            <a:off x="4673950" y="328370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800">
                <a:solidFill>
                  <a:schemeClr val="lt1"/>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Poppins SemiBold"/>
              <a:buNone/>
              <a:defRPr sz="2800">
                <a:latin typeface="Poppins SemiBold"/>
                <a:ea typeface="Poppins SemiBold"/>
                <a:cs typeface="Poppins SemiBold"/>
                <a:sym typeface="Poppins SemiBold"/>
              </a:defRPr>
            </a:lvl1pPr>
            <a:lvl2pPr lvl="1"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2pPr>
            <a:lvl3pPr lvl="2"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3pPr>
            <a:lvl4pPr lvl="3"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4pPr>
            <a:lvl5pPr lvl="4"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5pPr>
            <a:lvl6pPr lvl="5"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6pPr>
            <a:lvl7pPr lvl="6"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7pPr>
            <a:lvl8pPr lvl="7"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8pPr>
            <a:lvl9pPr lvl="8"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SzPts val="1200"/>
              <a:buFont typeface="Pontano Sans"/>
              <a:buChar char="●"/>
              <a:defRPr sz="1200">
                <a:latin typeface="Pontano Sans"/>
                <a:ea typeface="Pontano Sans"/>
                <a:cs typeface="Pontano Sans"/>
                <a:sym typeface="Pontano Sans"/>
              </a:defRPr>
            </a:lvl1pPr>
            <a:lvl2pPr marL="914400" lvl="1" indent="-3048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2pPr>
            <a:lvl3pPr marL="1371600" lvl="2" indent="-3048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3pPr>
            <a:lvl4pPr marL="1828800" lvl="3" indent="-3048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4pPr>
            <a:lvl5pPr marL="2286000" lvl="4" indent="-3048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5pPr>
            <a:lvl6pPr marL="2743200" lvl="5" indent="-3048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6pPr>
            <a:lvl7pPr marL="3200400" lvl="6" indent="-3048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7pPr>
            <a:lvl8pPr marL="3657600" lvl="7" indent="-3048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8pPr>
            <a:lvl9pPr marL="4114800" lvl="8" indent="-304800" rtl="0">
              <a:lnSpc>
                <a:spcPct val="115000"/>
              </a:lnSpc>
              <a:spcBef>
                <a:spcPts val="1600"/>
              </a:spcBef>
              <a:spcAft>
                <a:spcPts val="1600"/>
              </a:spcAft>
              <a:buSzPts val="1200"/>
              <a:buFont typeface="Pontano Sans"/>
              <a:buChar char="■"/>
              <a:defRPr sz="1200">
                <a:latin typeface="Pontano Sans"/>
                <a:ea typeface="Pontano Sans"/>
                <a:cs typeface="Pontano Sans"/>
                <a:sym typeface="Pontano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2"/>
        <p:cNvGrpSpPr/>
        <p:nvPr/>
      </p:nvGrpSpPr>
      <p:grpSpPr>
        <a:xfrm>
          <a:off x="0" y="0"/>
          <a:ext cx="0" cy="0"/>
          <a:chOff x="0" y="0"/>
          <a:chExt cx="0" cy="0"/>
        </a:xfrm>
      </p:grpSpPr>
      <p:sp>
        <p:nvSpPr>
          <p:cNvPr id="113" name="Google Shape;113;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4" name="Google Shape;114;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Oj_yLA6KZPYJ2Drl9BZtXYOT3UHSdNk0LubCLjXnxZg/copy" TargetMode="External"/><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0.xml"/><Relationship Id="rId5" Type="http://schemas.openxmlformats.org/officeDocument/2006/relationships/image" Target="../media/image16.png"/><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hyperlink" Target="https://www.freepik.com/free-vector/abstract-colorful-flow-shapes-background_5158647.htm/?utm_source=slidesgo_template&amp;utm_medium=referral-link&amp;utm_campaign=sg_resources&amp;utm_content=freepik" TargetMode="External"/><Relationship Id="rId2" Type="http://schemas.openxmlformats.org/officeDocument/2006/relationships/notesSlide" Target="../notesSlides/notesSlide26.xml"/><Relationship Id="rId1" Type="http://schemas.openxmlformats.org/officeDocument/2006/relationships/slideLayout" Target="../slideLayouts/slideLayout19.xml"/><Relationship Id="rId6" Type="http://schemas.openxmlformats.org/officeDocument/2006/relationships/hyperlink" Target="https://www.freepik.com/free-photo/blonde-young-businesswoman-walking-with-diaries-hand_4002257.htm/?utm_source=slidesgo_template&amp;utm_medium=referral-link&amp;utm_campaign=sg_resources&amp;utm_content=freepik" TargetMode="External"/><Relationship Id="rId5" Type="http://schemas.openxmlformats.org/officeDocument/2006/relationships/hyperlink" Target="https://www.freepik.com/free-vector/electronic-devices-mock-ups_713789.htm/?utm_source=slidesgo_template&amp;utm_medium=referral-link&amp;utm_campaign=sg_resources&amp;utm_content=freepik" TargetMode="External"/><Relationship Id="rId4" Type="http://schemas.openxmlformats.org/officeDocument/2006/relationships/hyperlink" Target="https://www.freepik.com/free-vector/flat-travel-background_3765279.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s://fonts.google.com/specimen/Poppins" TargetMode="External"/><Relationship Id="rId2" Type="http://schemas.openxmlformats.org/officeDocument/2006/relationships/notesSlide" Target="../notesSlides/notesSlide28.xml"/><Relationship Id="rId1" Type="http://schemas.openxmlformats.org/officeDocument/2006/relationships/slideLayout" Target="../slideLayouts/slideLayout22.xml"/><Relationship Id="rId4" Type="http://schemas.openxmlformats.org/officeDocument/2006/relationships/hyperlink" Target="https://fonts.google.com/specimen/Pontano+Sans"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22.xml"/><Relationship Id="rId4" Type="http://schemas.openxmlformats.org/officeDocument/2006/relationships/image" Target="../media/image17.png"/></Relationships>
</file>

<file path=ppt/slides/_rels/slide41.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hyperlink" Target="http://bit.ly/30B07Gq" TargetMode="External"/><Relationship Id="rId7" Type="http://schemas.openxmlformats.org/officeDocument/2006/relationships/slide" Target="slide29.xml"/><Relationship Id="rId2" Type="http://schemas.openxmlformats.org/officeDocument/2006/relationships/notesSlide" Target="../notesSlides/notesSlide39.xml"/><Relationship Id="rId1" Type="http://schemas.openxmlformats.org/officeDocument/2006/relationships/slideLayout" Target="../slideLayouts/slideLayout18.xml"/><Relationship Id="rId6" Type="http://schemas.openxmlformats.org/officeDocument/2006/relationships/slide" Target="slide28.xml"/><Relationship Id="rId5" Type="http://schemas.openxmlformats.org/officeDocument/2006/relationships/slide" Target="slide27.xml"/><Relationship Id="rId10" Type="http://schemas.openxmlformats.org/officeDocument/2006/relationships/slide" Target="slide33.xml"/><Relationship Id="rId4" Type="http://schemas.openxmlformats.org/officeDocument/2006/relationships/hyperlink" Target="http://bit.ly/33VAFh3" TargetMode="External"/><Relationship Id="rId9" Type="http://schemas.openxmlformats.org/officeDocument/2006/relationships/slide" Target="slide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5"/>
          <p:cNvSpPr/>
          <p:nvPr/>
        </p:nvSpPr>
        <p:spPr>
          <a:xfrm>
            <a:off x="2879500" y="3069950"/>
            <a:ext cx="3445500" cy="4386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5"/>
          <p:cNvSpPr txBox="1">
            <a:spLocks noGrp="1"/>
          </p:cNvSpPr>
          <p:nvPr>
            <p:ph type="subTitle" idx="1"/>
          </p:nvPr>
        </p:nvSpPr>
        <p:spPr>
          <a:xfrm>
            <a:off x="2496850" y="2749200"/>
            <a:ext cx="4150500" cy="71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_tradnl" dirty="0"/>
              <a:t>Nunca</a:t>
            </a:r>
            <a:r>
              <a:rPr lang="en" dirty="0"/>
              <a:t> pares de </a:t>
            </a:r>
            <a:r>
              <a:rPr lang="es-ES_tradnl" dirty="0"/>
              <a:t>aprender</a:t>
            </a:r>
          </a:p>
        </p:txBody>
      </p:sp>
      <p:sp>
        <p:nvSpPr>
          <p:cNvPr id="122" name="Google Shape;122;p25"/>
          <p:cNvSpPr txBox="1">
            <a:spLocks noGrp="1"/>
          </p:cNvSpPr>
          <p:nvPr>
            <p:ph type="ctrTitle"/>
          </p:nvPr>
        </p:nvSpPr>
        <p:spPr>
          <a:xfrm>
            <a:off x="2055300" y="1015425"/>
            <a:ext cx="5033400" cy="17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CURSO REACT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2"/>
          <p:cNvSpPr/>
          <p:nvPr/>
        </p:nvSpPr>
        <p:spPr>
          <a:xfrm>
            <a:off x="5562650" y="578425"/>
            <a:ext cx="4762200" cy="4164300"/>
          </a:xfrm>
          <a:prstGeom prst="roundRect">
            <a:avLst>
              <a:gd name="adj" fmla="val 3333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0" name="Google Shape;260;p32"/>
          <p:cNvCxnSpPr/>
          <p:nvPr/>
        </p:nvCxnSpPr>
        <p:spPr>
          <a:xfrm>
            <a:off x="4405850" y="2733550"/>
            <a:ext cx="1156800" cy="0"/>
          </a:xfrm>
          <a:prstGeom prst="straightConnector1">
            <a:avLst/>
          </a:prstGeom>
          <a:noFill/>
          <a:ln w="9525" cap="flat" cmpd="sng">
            <a:solidFill>
              <a:schemeClr val="lt1"/>
            </a:solidFill>
            <a:prstDash val="solid"/>
            <a:round/>
            <a:headEnd type="none" w="med" len="med"/>
            <a:tailEnd type="none" w="med" len="med"/>
          </a:ln>
        </p:spPr>
      </p:cxnSp>
      <p:sp>
        <p:nvSpPr>
          <p:cNvPr id="261" name="Google Shape;261;p32"/>
          <p:cNvSpPr txBox="1">
            <a:spLocks noGrp="1"/>
          </p:cNvSpPr>
          <p:nvPr>
            <p:ph type="ctrTitle"/>
          </p:nvPr>
        </p:nvSpPr>
        <p:spPr>
          <a:xfrm>
            <a:off x="616185" y="389497"/>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Gracias</a:t>
            </a:r>
            <a:endParaRPr dirty="0"/>
          </a:p>
        </p:txBody>
      </p:sp>
      <p:sp>
        <p:nvSpPr>
          <p:cNvPr id="262" name="Google Shape;262;p32"/>
          <p:cNvSpPr txBox="1">
            <a:spLocks noGrp="1"/>
          </p:cNvSpPr>
          <p:nvPr>
            <p:ph type="subTitle" idx="1"/>
          </p:nvPr>
        </p:nvSpPr>
        <p:spPr>
          <a:xfrm>
            <a:off x="1023200" y="2518675"/>
            <a:ext cx="3219600" cy="1811700"/>
          </a:xfrm>
          <a:prstGeom prst="rect">
            <a:avLst/>
          </a:prstGeom>
        </p:spPr>
        <p:txBody>
          <a:bodyPr spcFirstLastPara="1" wrap="square" lIns="91425" tIns="91425" rIns="91425" bIns="91425" anchor="t" anchorCtr="0">
            <a:noAutofit/>
          </a:bodyPr>
          <a:lstStyle/>
          <a:p>
            <a:pPr marL="0" lvl="0" indent="0"/>
            <a:r>
              <a:rPr lang="en" dirty="0"/>
              <a:t>Soy Semi senior </a:t>
            </a:r>
            <a:r>
              <a:rPr lang="en" dirty="0" err="1"/>
              <a:t>desarrollador</a:t>
            </a:r>
            <a:r>
              <a:rPr lang="en" dirty="0"/>
              <a:t> Front-End </a:t>
            </a:r>
            <a:r>
              <a:rPr lang="en" dirty="0" err="1"/>
              <a:t>en</a:t>
            </a:r>
            <a:r>
              <a:rPr lang="en" dirty="0"/>
              <a:t> Red </a:t>
            </a:r>
            <a:r>
              <a:rPr lang="en" dirty="0" err="1"/>
              <a:t>Cientifica</a:t>
            </a:r>
            <a:r>
              <a:rPr lang="en" dirty="0"/>
              <a:t> Peruana, </a:t>
            </a:r>
            <a:r>
              <a:rPr lang="en" dirty="0" err="1"/>
              <a:t>estudie</a:t>
            </a:r>
            <a:r>
              <a:rPr lang="en" dirty="0"/>
              <a:t> la </a:t>
            </a:r>
            <a:r>
              <a:rPr lang="es-PE" dirty="0"/>
              <a:t>C</a:t>
            </a:r>
            <a:r>
              <a:rPr lang="en" dirty="0" err="1"/>
              <a:t>arrera</a:t>
            </a:r>
            <a:r>
              <a:rPr lang="en" dirty="0"/>
              <a:t> de </a:t>
            </a:r>
            <a:r>
              <a:rPr lang="en" dirty="0" err="1"/>
              <a:t>ingenieria</a:t>
            </a:r>
            <a:r>
              <a:rPr lang="en" dirty="0"/>
              <a:t> de s</a:t>
            </a:r>
            <a:r>
              <a:rPr lang="es-PE" dirty="0"/>
              <a:t>i</a:t>
            </a:r>
            <a:r>
              <a:rPr lang="en" dirty="0" err="1"/>
              <a:t>stemas</a:t>
            </a:r>
            <a:r>
              <a:rPr lang="en" dirty="0"/>
              <a:t> y </a:t>
            </a:r>
            <a:r>
              <a:rPr lang="en" dirty="0" err="1"/>
              <a:t>actualmente</a:t>
            </a:r>
            <a:r>
              <a:rPr lang="en" dirty="0"/>
              <a:t> </a:t>
            </a:r>
            <a:r>
              <a:rPr lang="en" dirty="0" err="1"/>
              <a:t>estoy</a:t>
            </a:r>
            <a:r>
              <a:rPr lang="en" dirty="0"/>
              <a:t> </a:t>
            </a:r>
            <a:r>
              <a:rPr lang="en" dirty="0" err="1"/>
              <a:t>certificado</a:t>
            </a:r>
            <a:r>
              <a:rPr lang="en" dirty="0"/>
              <a:t> </a:t>
            </a:r>
            <a:r>
              <a:rPr lang="en" dirty="0" err="1"/>
              <a:t>en</a:t>
            </a:r>
            <a:r>
              <a:rPr lang="en" dirty="0"/>
              <a:t> REACT</a:t>
            </a:r>
            <a:endParaRPr dirty="0"/>
          </a:p>
        </p:txBody>
      </p:sp>
      <p:sp>
        <p:nvSpPr>
          <p:cNvPr id="263" name="Google Shape;263;p32"/>
          <p:cNvSpPr txBox="1">
            <a:spLocks noGrp="1"/>
          </p:cNvSpPr>
          <p:nvPr>
            <p:ph type="subTitle" idx="2"/>
          </p:nvPr>
        </p:nvSpPr>
        <p:spPr>
          <a:xfrm>
            <a:off x="2424650" y="813125"/>
            <a:ext cx="1818000" cy="1811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Brayan LP</a:t>
            </a:r>
            <a:endParaRPr dirty="0"/>
          </a:p>
        </p:txBody>
      </p:sp>
      <p:pic>
        <p:nvPicPr>
          <p:cNvPr id="264" name="Google Shape;264;p32"/>
          <p:cNvPicPr preferRelativeResize="0"/>
          <p:nvPr/>
        </p:nvPicPr>
        <p:blipFill>
          <a:blip r:embed="rId3"/>
          <a:srcRect/>
          <a:stretch/>
        </p:blipFill>
        <p:spPr>
          <a:xfrm>
            <a:off x="6503429" y="1154016"/>
            <a:ext cx="2880641" cy="2941617"/>
          </a:xfrm>
          <a:prstGeom prst="roundRect">
            <a:avLst>
              <a:gd name="adj" fmla="val 36664"/>
            </a:avLst>
          </a:prstGeom>
          <a:noFill/>
          <a:ln>
            <a:noFill/>
          </a:ln>
        </p:spPr>
      </p:pic>
      <p:cxnSp>
        <p:nvCxnSpPr>
          <p:cNvPr id="265" name="Google Shape;265;p32"/>
          <p:cNvCxnSpPr/>
          <p:nvPr/>
        </p:nvCxnSpPr>
        <p:spPr>
          <a:xfrm>
            <a:off x="4399225" y="2535403"/>
            <a:ext cx="0" cy="443100"/>
          </a:xfrm>
          <a:prstGeom prst="straightConnector1">
            <a:avLst/>
          </a:prstGeom>
          <a:noFill/>
          <a:ln w="9525" cap="flat" cmpd="sng">
            <a:solidFill>
              <a:schemeClr val="lt1"/>
            </a:solidFill>
            <a:prstDash val="solid"/>
            <a:round/>
            <a:headEnd type="none" w="med" len="med"/>
            <a:tailEnd type="none" w="med" len="med"/>
          </a:ln>
        </p:spPr>
      </p:cxnSp>
      <p:sp>
        <p:nvSpPr>
          <p:cNvPr id="266" name="Google Shape;266;p32"/>
          <p:cNvSpPr/>
          <p:nvPr/>
        </p:nvSpPr>
        <p:spPr>
          <a:xfrm>
            <a:off x="693600" y="1048798"/>
            <a:ext cx="12171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0348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195"/>
        <p:cNvGrpSpPr/>
        <p:nvPr/>
      </p:nvGrpSpPr>
      <p:grpSpPr>
        <a:xfrm>
          <a:off x="0" y="0"/>
          <a:ext cx="0" cy="0"/>
          <a:chOff x="0" y="0"/>
          <a:chExt cx="0" cy="0"/>
        </a:xfrm>
      </p:grpSpPr>
      <p:sp>
        <p:nvSpPr>
          <p:cNvPr id="196" name="Google Shape;196;p30"/>
          <p:cNvSpPr txBox="1">
            <a:spLocks noGrp="1"/>
          </p:cNvSpPr>
          <p:nvPr>
            <p:ph type="ctrTitle" idx="15"/>
          </p:nvPr>
        </p:nvSpPr>
        <p:spPr>
          <a:xfrm>
            <a:off x="616185" y="283346"/>
            <a:ext cx="1675800" cy="9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THE PROJECT</a:t>
            </a:r>
            <a:endParaRPr/>
          </a:p>
        </p:txBody>
      </p:sp>
      <p:grpSp>
        <p:nvGrpSpPr>
          <p:cNvPr id="197" name="Google Shape;197;p30"/>
          <p:cNvGrpSpPr/>
          <p:nvPr/>
        </p:nvGrpSpPr>
        <p:grpSpPr>
          <a:xfrm>
            <a:off x="4037568" y="652680"/>
            <a:ext cx="350166" cy="350198"/>
            <a:chOff x="1308631" y="1507830"/>
            <a:chExt cx="350166" cy="350198"/>
          </a:xfrm>
        </p:grpSpPr>
        <p:sp>
          <p:nvSpPr>
            <p:cNvPr id="198" name="Google Shape;198;p3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30"/>
          <p:cNvGrpSpPr/>
          <p:nvPr/>
        </p:nvGrpSpPr>
        <p:grpSpPr>
          <a:xfrm>
            <a:off x="4037759" y="1991760"/>
            <a:ext cx="349784" cy="349434"/>
            <a:chOff x="2201806" y="1976585"/>
            <a:chExt cx="349784" cy="349434"/>
          </a:xfrm>
        </p:grpSpPr>
        <p:sp>
          <p:nvSpPr>
            <p:cNvPr id="203" name="Google Shape;203;p3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 name="Google Shape;207;p30"/>
          <p:cNvGrpSpPr/>
          <p:nvPr/>
        </p:nvGrpSpPr>
        <p:grpSpPr>
          <a:xfrm>
            <a:off x="6770376" y="1991210"/>
            <a:ext cx="350198" cy="350548"/>
            <a:chOff x="3094217" y="1976585"/>
            <a:chExt cx="350198" cy="350548"/>
          </a:xfrm>
        </p:grpSpPr>
        <p:sp>
          <p:nvSpPr>
            <p:cNvPr id="208" name="Google Shape;208;p3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30"/>
          <p:cNvGrpSpPr/>
          <p:nvPr/>
        </p:nvGrpSpPr>
        <p:grpSpPr>
          <a:xfrm>
            <a:off x="6836132" y="3327566"/>
            <a:ext cx="218687" cy="349052"/>
            <a:chOff x="4054103" y="2430191"/>
            <a:chExt cx="218687" cy="349052"/>
          </a:xfrm>
        </p:grpSpPr>
        <p:sp>
          <p:nvSpPr>
            <p:cNvPr id="222" name="Google Shape;222;p3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30"/>
          <p:cNvGrpSpPr/>
          <p:nvPr/>
        </p:nvGrpSpPr>
        <p:grpSpPr>
          <a:xfrm>
            <a:off x="6771281" y="674086"/>
            <a:ext cx="335685" cy="307369"/>
            <a:chOff x="1731523" y="2422616"/>
            <a:chExt cx="399435" cy="365698"/>
          </a:xfrm>
        </p:grpSpPr>
        <p:sp>
          <p:nvSpPr>
            <p:cNvPr id="225" name="Google Shape;225;p3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30"/>
          <p:cNvGrpSpPr/>
          <p:nvPr/>
        </p:nvGrpSpPr>
        <p:grpSpPr>
          <a:xfrm>
            <a:off x="4044395" y="3330077"/>
            <a:ext cx="336512" cy="335048"/>
            <a:chOff x="3996113" y="4291176"/>
            <a:chExt cx="336512" cy="335048"/>
          </a:xfrm>
        </p:grpSpPr>
        <p:sp>
          <p:nvSpPr>
            <p:cNvPr id="229" name="Google Shape;229;p3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232;p30"/>
          <p:cNvSpPr txBox="1">
            <a:spLocks noGrp="1"/>
          </p:cNvSpPr>
          <p:nvPr>
            <p:ph type="subTitle" idx="1"/>
          </p:nvPr>
        </p:nvSpPr>
        <p:spPr>
          <a:xfrm>
            <a:off x="3303650" y="1371608"/>
            <a:ext cx="1818000" cy="808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but it’s terribly hot</a:t>
            </a:r>
            <a:endParaRPr/>
          </a:p>
        </p:txBody>
      </p:sp>
      <p:sp>
        <p:nvSpPr>
          <p:cNvPr id="233" name="Google Shape;233;p30"/>
          <p:cNvSpPr txBox="1">
            <a:spLocks noGrp="1"/>
          </p:cNvSpPr>
          <p:nvPr>
            <p:ph type="ctrTitle"/>
          </p:nvPr>
        </p:nvSpPr>
        <p:spPr>
          <a:xfrm>
            <a:off x="2903000" y="113085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34" name="Google Shape;234;p30"/>
          <p:cNvSpPr txBox="1">
            <a:spLocks noGrp="1"/>
          </p:cNvSpPr>
          <p:nvPr>
            <p:ph type="subTitle" idx="2"/>
          </p:nvPr>
        </p:nvSpPr>
        <p:spPr>
          <a:xfrm>
            <a:off x="6030125" y="1368700"/>
            <a:ext cx="1818000" cy="808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 not hot</a:t>
            </a:r>
            <a:endParaRPr/>
          </a:p>
        </p:txBody>
      </p:sp>
      <p:sp>
        <p:nvSpPr>
          <p:cNvPr id="235" name="Google Shape;235;p30"/>
          <p:cNvSpPr txBox="1">
            <a:spLocks noGrp="1"/>
          </p:cNvSpPr>
          <p:nvPr>
            <p:ph type="ctrTitle" idx="3"/>
          </p:nvPr>
        </p:nvSpPr>
        <p:spPr>
          <a:xfrm>
            <a:off x="5629525" y="113085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236" name="Google Shape;236;p30"/>
          <p:cNvSpPr txBox="1">
            <a:spLocks noGrp="1"/>
          </p:cNvSpPr>
          <p:nvPr>
            <p:ph type="subTitle" idx="4"/>
          </p:nvPr>
        </p:nvSpPr>
        <p:spPr>
          <a:xfrm>
            <a:off x="3303600" y="2712700"/>
            <a:ext cx="1818000" cy="799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smallest planet in our Solar System</a:t>
            </a:r>
            <a:endParaRPr/>
          </a:p>
        </p:txBody>
      </p:sp>
      <p:sp>
        <p:nvSpPr>
          <p:cNvPr id="237" name="Google Shape;237;p30"/>
          <p:cNvSpPr txBox="1">
            <a:spLocks noGrp="1"/>
          </p:cNvSpPr>
          <p:nvPr>
            <p:ph type="ctrTitle" idx="5"/>
          </p:nvPr>
        </p:nvSpPr>
        <p:spPr>
          <a:xfrm>
            <a:off x="2903000" y="247485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238" name="Google Shape;238;p30"/>
          <p:cNvSpPr txBox="1">
            <a:spLocks noGrp="1"/>
          </p:cNvSpPr>
          <p:nvPr>
            <p:ph type="subTitle" idx="6"/>
          </p:nvPr>
        </p:nvSpPr>
        <p:spPr>
          <a:xfrm>
            <a:off x="6030125" y="2712700"/>
            <a:ext cx="1818000" cy="799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composed of hydrogen and helium</a:t>
            </a:r>
            <a:endParaRPr/>
          </a:p>
        </p:txBody>
      </p:sp>
      <p:sp>
        <p:nvSpPr>
          <p:cNvPr id="239" name="Google Shape;239;p30"/>
          <p:cNvSpPr txBox="1">
            <a:spLocks noGrp="1"/>
          </p:cNvSpPr>
          <p:nvPr>
            <p:ph type="ctrTitle" idx="7"/>
          </p:nvPr>
        </p:nvSpPr>
        <p:spPr>
          <a:xfrm>
            <a:off x="5629525" y="247485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240" name="Google Shape;240;p30"/>
          <p:cNvSpPr txBox="1">
            <a:spLocks noGrp="1"/>
          </p:cNvSpPr>
          <p:nvPr>
            <p:ph type="subTitle" idx="8"/>
          </p:nvPr>
        </p:nvSpPr>
        <p:spPr>
          <a:xfrm>
            <a:off x="3303600" y="4048700"/>
            <a:ext cx="1818000" cy="636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our Solar System</a:t>
            </a:r>
            <a:endParaRPr/>
          </a:p>
        </p:txBody>
      </p:sp>
      <p:sp>
        <p:nvSpPr>
          <p:cNvPr id="241" name="Google Shape;241;p30"/>
          <p:cNvSpPr txBox="1">
            <a:spLocks noGrp="1"/>
          </p:cNvSpPr>
          <p:nvPr>
            <p:ph type="ctrTitle" idx="9"/>
          </p:nvPr>
        </p:nvSpPr>
        <p:spPr>
          <a:xfrm>
            <a:off x="2903000" y="381085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242" name="Google Shape;242;p30"/>
          <p:cNvSpPr txBox="1">
            <a:spLocks noGrp="1"/>
          </p:cNvSpPr>
          <p:nvPr>
            <p:ph type="subTitle" idx="13"/>
          </p:nvPr>
        </p:nvSpPr>
        <p:spPr>
          <a:xfrm>
            <a:off x="6030125" y="4048700"/>
            <a:ext cx="1818000" cy="636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farthest planet from the Sun</a:t>
            </a:r>
            <a:endParaRPr/>
          </a:p>
        </p:txBody>
      </p:sp>
      <p:sp>
        <p:nvSpPr>
          <p:cNvPr id="243" name="Google Shape;243;p30"/>
          <p:cNvSpPr txBox="1">
            <a:spLocks noGrp="1"/>
          </p:cNvSpPr>
          <p:nvPr>
            <p:ph type="ctrTitle" idx="14"/>
          </p:nvPr>
        </p:nvSpPr>
        <p:spPr>
          <a:xfrm>
            <a:off x="5629525" y="381085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244" name="Google Shape;244;p30"/>
          <p:cNvSpPr/>
          <p:nvPr/>
        </p:nvSpPr>
        <p:spPr>
          <a:xfrm>
            <a:off x="693601" y="1048790"/>
            <a:ext cx="12831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 name="Google Shape;245;p30"/>
          <p:cNvCxnSpPr/>
          <p:nvPr/>
        </p:nvCxnSpPr>
        <p:spPr>
          <a:xfrm>
            <a:off x="4683625" y="827775"/>
            <a:ext cx="1811100" cy="0"/>
          </a:xfrm>
          <a:prstGeom prst="straightConnector1">
            <a:avLst/>
          </a:prstGeom>
          <a:noFill/>
          <a:ln w="9525" cap="flat" cmpd="sng">
            <a:solidFill>
              <a:schemeClr val="lt1"/>
            </a:solidFill>
            <a:prstDash val="solid"/>
            <a:round/>
            <a:headEnd type="oval" w="med" len="med"/>
            <a:tailEnd type="oval" w="med" len="med"/>
          </a:ln>
        </p:spPr>
      </p:cxnSp>
      <p:cxnSp>
        <p:nvCxnSpPr>
          <p:cNvPr id="246" name="Google Shape;246;p30"/>
          <p:cNvCxnSpPr/>
          <p:nvPr/>
        </p:nvCxnSpPr>
        <p:spPr>
          <a:xfrm>
            <a:off x="4683625" y="2200325"/>
            <a:ext cx="1811100" cy="0"/>
          </a:xfrm>
          <a:prstGeom prst="straightConnector1">
            <a:avLst/>
          </a:prstGeom>
          <a:noFill/>
          <a:ln w="9525" cap="flat" cmpd="sng">
            <a:solidFill>
              <a:schemeClr val="lt1"/>
            </a:solidFill>
            <a:prstDash val="solid"/>
            <a:round/>
            <a:headEnd type="oval" w="med" len="med"/>
            <a:tailEnd type="oval" w="med" len="med"/>
          </a:ln>
        </p:spPr>
      </p:cxnSp>
      <p:cxnSp>
        <p:nvCxnSpPr>
          <p:cNvPr id="247" name="Google Shape;247;p30"/>
          <p:cNvCxnSpPr/>
          <p:nvPr/>
        </p:nvCxnSpPr>
        <p:spPr>
          <a:xfrm>
            <a:off x="4683625" y="3530400"/>
            <a:ext cx="1811100" cy="0"/>
          </a:xfrm>
          <a:prstGeom prst="straightConnector1">
            <a:avLst/>
          </a:prstGeom>
          <a:noFill/>
          <a:ln w="9525" cap="flat" cmpd="sng">
            <a:solidFill>
              <a:schemeClr val="lt1"/>
            </a:solidFill>
            <a:prstDash val="solid"/>
            <a:round/>
            <a:headEnd type="oval" w="med" len="med"/>
            <a:tailEnd type="oval"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58"/>
        <p:cNvGrpSpPr/>
        <p:nvPr/>
      </p:nvGrpSpPr>
      <p:grpSpPr>
        <a:xfrm>
          <a:off x="0" y="0"/>
          <a:ext cx="0" cy="0"/>
          <a:chOff x="0" y="0"/>
          <a:chExt cx="0" cy="0"/>
        </a:xfrm>
      </p:grpSpPr>
      <p:sp>
        <p:nvSpPr>
          <p:cNvPr id="259" name="Google Shape;259;p32"/>
          <p:cNvSpPr/>
          <p:nvPr/>
        </p:nvSpPr>
        <p:spPr>
          <a:xfrm>
            <a:off x="5562650" y="578425"/>
            <a:ext cx="4762200" cy="4164300"/>
          </a:xfrm>
          <a:prstGeom prst="roundRect">
            <a:avLst>
              <a:gd name="adj" fmla="val 3333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0" name="Google Shape;260;p32"/>
          <p:cNvCxnSpPr/>
          <p:nvPr/>
        </p:nvCxnSpPr>
        <p:spPr>
          <a:xfrm>
            <a:off x="4405850" y="2733550"/>
            <a:ext cx="1156800" cy="0"/>
          </a:xfrm>
          <a:prstGeom prst="straightConnector1">
            <a:avLst/>
          </a:prstGeom>
          <a:noFill/>
          <a:ln w="9525" cap="flat" cmpd="sng">
            <a:solidFill>
              <a:schemeClr val="lt1"/>
            </a:solidFill>
            <a:prstDash val="solid"/>
            <a:round/>
            <a:headEnd type="none" w="med" len="med"/>
            <a:tailEnd type="none" w="med" len="med"/>
          </a:ln>
        </p:spPr>
      </p:cxnSp>
      <p:sp>
        <p:nvSpPr>
          <p:cNvPr id="261" name="Google Shape;261;p32"/>
          <p:cNvSpPr txBox="1">
            <a:spLocks noGrp="1"/>
          </p:cNvSpPr>
          <p:nvPr>
            <p:ph type="ctrTitle"/>
          </p:nvPr>
        </p:nvSpPr>
        <p:spPr>
          <a:xfrm>
            <a:off x="616185" y="389497"/>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PROPOSAL</a:t>
            </a:r>
            <a:endParaRPr/>
          </a:p>
        </p:txBody>
      </p:sp>
      <p:sp>
        <p:nvSpPr>
          <p:cNvPr id="262" name="Google Shape;262;p32"/>
          <p:cNvSpPr txBox="1">
            <a:spLocks noGrp="1"/>
          </p:cNvSpPr>
          <p:nvPr>
            <p:ph type="subTitle" idx="1"/>
          </p:nvPr>
        </p:nvSpPr>
        <p:spPr>
          <a:xfrm>
            <a:off x="1023200" y="2518675"/>
            <a:ext cx="3219600" cy="181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To replace the image, just select it and click Replace image. After that, we suggest that you adjust it to fit the style of this template. To do so, select the image, click Format options, open the Recolor drop-down menu and choose Grayscale</a:t>
            </a:r>
            <a:endParaRPr/>
          </a:p>
        </p:txBody>
      </p:sp>
      <p:sp>
        <p:nvSpPr>
          <p:cNvPr id="263" name="Google Shape;263;p32"/>
          <p:cNvSpPr txBox="1">
            <a:spLocks noGrp="1"/>
          </p:cNvSpPr>
          <p:nvPr>
            <p:ph type="subTitle" idx="2"/>
          </p:nvPr>
        </p:nvSpPr>
        <p:spPr>
          <a:xfrm>
            <a:off x="2424650" y="813125"/>
            <a:ext cx="1818000" cy="1811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pic>
        <p:nvPicPr>
          <p:cNvPr id="264" name="Google Shape;264;p32"/>
          <p:cNvPicPr preferRelativeResize="0"/>
          <p:nvPr/>
        </p:nvPicPr>
        <p:blipFill rotWithShape="1">
          <a:blip r:embed="rId3">
            <a:alphaModFix/>
          </a:blip>
          <a:srcRect t="10675" b="18862"/>
          <a:stretch/>
        </p:blipFill>
        <p:spPr>
          <a:xfrm>
            <a:off x="5756375" y="724525"/>
            <a:ext cx="4762200" cy="3774900"/>
          </a:xfrm>
          <a:prstGeom prst="roundRect">
            <a:avLst>
              <a:gd name="adj" fmla="val 36664"/>
            </a:avLst>
          </a:prstGeom>
          <a:noFill/>
          <a:ln>
            <a:noFill/>
          </a:ln>
        </p:spPr>
      </p:pic>
      <p:cxnSp>
        <p:nvCxnSpPr>
          <p:cNvPr id="265" name="Google Shape;265;p32"/>
          <p:cNvCxnSpPr/>
          <p:nvPr/>
        </p:nvCxnSpPr>
        <p:spPr>
          <a:xfrm>
            <a:off x="4399225" y="2535403"/>
            <a:ext cx="0" cy="443100"/>
          </a:xfrm>
          <a:prstGeom prst="straightConnector1">
            <a:avLst/>
          </a:prstGeom>
          <a:noFill/>
          <a:ln w="9525" cap="flat" cmpd="sng">
            <a:solidFill>
              <a:schemeClr val="lt1"/>
            </a:solidFill>
            <a:prstDash val="solid"/>
            <a:round/>
            <a:headEnd type="none" w="med" len="med"/>
            <a:tailEnd type="none" w="med" len="med"/>
          </a:ln>
        </p:spPr>
      </p:cxnSp>
      <p:sp>
        <p:nvSpPr>
          <p:cNvPr id="266" name="Google Shape;266;p32"/>
          <p:cNvSpPr/>
          <p:nvPr/>
        </p:nvSpPr>
        <p:spPr>
          <a:xfrm>
            <a:off x="693600" y="1048798"/>
            <a:ext cx="12171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70"/>
        <p:cNvGrpSpPr/>
        <p:nvPr/>
      </p:nvGrpSpPr>
      <p:grpSpPr>
        <a:xfrm>
          <a:off x="0" y="0"/>
          <a:ext cx="0" cy="0"/>
          <a:chOff x="0" y="0"/>
          <a:chExt cx="0" cy="0"/>
        </a:xfrm>
      </p:grpSpPr>
      <p:sp>
        <p:nvSpPr>
          <p:cNvPr id="271" name="Google Shape;271;p33"/>
          <p:cNvSpPr/>
          <p:nvPr/>
        </p:nvSpPr>
        <p:spPr>
          <a:xfrm>
            <a:off x="7061105" y="3640725"/>
            <a:ext cx="879000" cy="285300"/>
          </a:xfrm>
          <a:prstGeom prst="roundRect">
            <a:avLst>
              <a:gd name="adj" fmla="val 50000"/>
            </a:avLst>
          </a:prstGeom>
          <a:noFill/>
          <a:ln w="9525" cap="flat" cmpd="sng">
            <a:solidFill>
              <a:srgbClr val="98F8E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7061105" y="1868925"/>
            <a:ext cx="879000" cy="285300"/>
          </a:xfrm>
          <a:prstGeom prst="roundRect">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txBox="1"/>
          <p:nvPr/>
        </p:nvSpPr>
        <p:spPr>
          <a:xfrm flipH="1">
            <a:off x="7087553" y="1829350"/>
            <a:ext cx="1031400" cy="28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lt1"/>
                </a:solidFill>
                <a:latin typeface="Poppins SemiBold"/>
                <a:ea typeface="Poppins SemiBold"/>
                <a:cs typeface="Poppins SemiBold"/>
                <a:sym typeface="Poppins SemiBold"/>
              </a:rPr>
              <a:t>TASK 01</a:t>
            </a:r>
            <a:endParaRPr sz="1200">
              <a:solidFill>
                <a:schemeClr val="lt1"/>
              </a:solidFill>
              <a:latin typeface="Poppins SemiBold"/>
              <a:ea typeface="Poppins SemiBold"/>
              <a:cs typeface="Poppins SemiBold"/>
              <a:sym typeface="Poppins SemiBold"/>
            </a:endParaRPr>
          </a:p>
        </p:txBody>
      </p:sp>
      <p:sp>
        <p:nvSpPr>
          <p:cNvPr id="274" name="Google Shape;274;p33"/>
          <p:cNvSpPr/>
          <p:nvPr/>
        </p:nvSpPr>
        <p:spPr>
          <a:xfrm>
            <a:off x="4478450" y="3253250"/>
            <a:ext cx="2188200" cy="125700"/>
          </a:xfrm>
          <a:prstGeom prst="roundRect">
            <a:avLst>
              <a:gd name="adj" fmla="val 50000"/>
            </a:avLst>
          </a:prstGeom>
          <a:solidFill>
            <a:srgbClr val="98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3"/>
          <p:cNvSpPr/>
          <p:nvPr/>
        </p:nvSpPr>
        <p:spPr>
          <a:xfrm>
            <a:off x="3374150" y="4120825"/>
            <a:ext cx="3292500" cy="125700"/>
          </a:xfrm>
          <a:prstGeom prst="roundRect">
            <a:avLst>
              <a:gd name="adj" fmla="val 50000"/>
            </a:avLst>
          </a:prstGeom>
          <a:solidFill>
            <a:srgbClr val="98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3"/>
          <p:cNvSpPr/>
          <p:nvPr/>
        </p:nvSpPr>
        <p:spPr>
          <a:xfrm>
            <a:off x="3374150" y="2385625"/>
            <a:ext cx="2188200" cy="125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3"/>
          <p:cNvSpPr/>
          <p:nvPr/>
        </p:nvSpPr>
        <p:spPr>
          <a:xfrm>
            <a:off x="3374150" y="1480900"/>
            <a:ext cx="3292500" cy="125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3"/>
          <p:cNvSpPr txBox="1">
            <a:spLocks noGrp="1"/>
          </p:cNvSpPr>
          <p:nvPr>
            <p:ph type="ctrTitle"/>
          </p:nvPr>
        </p:nvSpPr>
        <p:spPr>
          <a:xfrm>
            <a:off x="613367" y="389903"/>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SCHEDULE</a:t>
            </a:r>
            <a:endParaRPr/>
          </a:p>
        </p:txBody>
      </p:sp>
      <p:sp>
        <p:nvSpPr>
          <p:cNvPr id="279" name="Google Shape;279;p33"/>
          <p:cNvSpPr/>
          <p:nvPr/>
        </p:nvSpPr>
        <p:spPr>
          <a:xfrm>
            <a:off x="3068000" y="1135000"/>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3"/>
          <p:cNvSpPr txBox="1"/>
          <p:nvPr/>
        </p:nvSpPr>
        <p:spPr>
          <a:xfrm flipH="1">
            <a:off x="1904378" y="1386400"/>
            <a:ext cx="1031400" cy="285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lt1"/>
                </a:solidFill>
                <a:latin typeface="Poppins SemiBold"/>
                <a:ea typeface="Poppins SemiBold"/>
                <a:cs typeface="Poppins SemiBold"/>
                <a:sym typeface="Poppins SemiBold"/>
              </a:rPr>
              <a:t>JAN</a:t>
            </a:r>
            <a:endParaRPr sz="1200">
              <a:solidFill>
                <a:schemeClr val="lt1"/>
              </a:solidFill>
              <a:latin typeface="Poppins SemiBold"/>
              <a:ea typeface="Poppins SemiBold"/>
              <a:cs typeface="Poppins SemiBold"/>
              <a:sym typeface="Poppins SemiBold"/>
            </a:endParaRPr>
          </a:p>
        </p:txBody>
      </p:sp>
      <p:sp>
        <p:nvSpPr>
          <p:cNvPr id="281" name="Google Shape;281;p33"/>
          <p:cNvSpPr/>
          <p:nvPr/>
        </p:nvSpPr>
        <p:spPr>
          <a:xfrm>
            <a:off x="3068000" y="2028516"/>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3"/>
          <p:cNvSpPr/>
          <p:nvPr/>
        </p:nvSpPr>
        <p:spPr>
          <a:xfrm>
            <a:off x="3068000" y="2922031"/>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3"/>
          <p:cNvSpPr/>
          <p:nvPr/>
        </p:nvSpPr>
        <p:spPr>
          <a:xfrm>
            <a:off x="3068000" y="3815547"/>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3"/>
          <p:cNvSpPr/>
          <p:nvPr/>
        </p:nvSpPr>
        <p:spPr>
          <a:xfrm>
            <a:off x="4080725" y="1135000"/>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3"/>
          <p:cNvSpPr/>
          <p:nvPr/>
        </p:nvSpPr>
        <p:spPr>
          <a:xfrm>
            <a:off x="4080725" y="2028516"/>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3"/>
          <p:cNvSpPr/>
          <p:nvPr/>
        </p:nvSpPr>
        <p:spPr>
          <a:xfrm>
            <a:off x="4080725" y="2922031"/>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3"/>
          <p:cNvSpPr/>
          <p:nvPr/>
        </p:nvSpPr>
        <p:spPr>
          <a:xfrm>
            <a:off x="4080725" y="3815547"/>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3"/>
          <p:cNvSpPr/>
          <p:nvPr/>
        </p:nvSpPr>
        <p:spPr>
          <a:xfrm>
            <a:off x="5093450" y="1135000"/>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3"/>
          <p:cNvSpPr/>
          <p:nvPr/>
        </p:nvSpPr>
        <p:spPr>
          <a:xfrm>
            <a:off x="5093450" y="2028516"/>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3"/>
          <p:cNvSpPr/>
          <p:nvPr/>
        </p:nvSpPr>
        <p:spPr>
          <a:xfrm>
            <a:off x="5093450" y="2922031"/>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3"/>
          <p:cNvSpPr/>
          <p:nvPr/>
        </p:nvSpPr>
        <p:spPr>
          <a:xfrm>
            <a:off x="5093450" y="3815547"/>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6106175" y="1135000"/>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a:off x="6106175" y="2028516"/>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3"/>
          <p:cNvSpPr/>
          <p:nvPr/>
        </p:nvSpPr>
        <p:spPr>
          <a:xfrm>
            <a:off x="6106175" y="2922031"/>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3"/>
          <p:cNvSpPr/>
          <p:nvPr/>
        </p:nvSpPr>
        <p:spPr>
          <a:xfrm>
            <a:off x="6106175" y="3815547"/>
            <a:ext cx="811500" cy="788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3"/>
          <p:cNvSpPr txBox="1"/>
          <p:nvPr/>
        </p:nvSpPr>
        <p:spPr>
          <a:xfrm flipH="1">
            <a:off x="1904378" y="2279916"/>
            <a:ext cx="1031400" cy="285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lt1"/>
                </a:solidFill>
                <a:latin typeface="Poppins SemiBold"/>
                <a:ea typeface="Poppins SemiBold"/>
                <a:cs typeface="Poppins SemiBold"/>
                <a:sym typeface="Poppins SemiBold"/>
              </a:rPr>
              <a:t>FEB</a:t>
            </a:r>
            <a:endParaRPr sz="1200">
              <a:solidFill>
                <a:schemeClr val="lt1"/>
              </a:solidFill>
              <a:latin typeface="Poppins SemiBold"/>
              <a:ea typeface="Poppins SemiBold"/>
              <a:cs typeface="Poppins SemiBold"/>
              <a:sym typeface="Poppins SemiBold"/>
            </a:endParaRPr>
          </a:p>
        </p:txBody>
      </p:sp>
      <p:sp>
        <p:nvSpPr>
          <p:cNvPr id="297" name="Google Shape;297;p33"/>
          <p:cNvSpPr txBox="1"/>
          <p:nvPr/>
        </p:nvSpPr>
        <p:spPr>
          <a:xfrm flipH="1">
            <a:off x="1904378" y="3173431"/>
            <a:ext cx="1031400" cy="285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lt1"/>
                </a:solidFill>
                <a:latin typeface="Poppins SemiBold"/>
                <a:ea typeface="Poppins SemiBold"/>
                <a:cs typeface="Poppins SemiBold"/>
                <a:sym typeface="Poppins SemiBold"/>
              </a:rPr>
              <a:t>MAR</a:t>
            </a:r>
            <a:endParaRPr sz="1200">
              <a:solidFill>
                <a:schemeClr val="lt1"/>
              </a:solidFill>
              <a:latin typeface="Poppins SemiBold"/>
              <a:ea typeface="Poppins SemiBold"/>
              <a:cs typeface="Poppins SemiBold"/>
              <a:sym typeface="Poppins SemiBold"/>
            </a:endParaRPr>
          </a:p>
        </p:txBody>
      </p:sp>
      <p:sp>
        <p:nvSpPr>
          <p:cNvPr id="298" name="Google Shape;298;p33"/>
          <p:cNvSpPr txBox="1"/>
          <p:nvPr/>
        </p:nvSpPr>
        <p:spPr>
          <a:xfrm flipH="1">
            <a:off x="1904378" y="4066947"/>
            <a:ext cx="1031400" cy="285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lt1"/>
                </a:solidFill>
                <a:latin typeface="Poppins SemiBold"/>
                <a:ea typeface="Poppins SemiBold"/>
                <a:cs typeface="Poppins SemiBold"/>
                <a:sym typeface="Poppins SemiBold"/>
              </a:rPr>
              <a:t>APR</a:t>
            </a:r>
            <a:endParaRPr sz="1200">
              <a:solidFill>
                <a:schemeClr val="lt1"/>
              </a:solidFill>
              <a:latin typeface="Poppins SemiBold"/>
              <a:ea typeface="Poppins SemiBold"/>
              <a:cs typeface="Poppins SemiBold"/>
              <a:sym typeface="Poppins SemiBold"/>
            </a:endParaRPr>
          </a:p>
        </p:txBody>
      </p:sp>
      <p:sp>
        <p:nvSpPr>
          <p:cNvPr id="299" name="Google Shape;299;p33"/>
          <p:cNvSpPr txBox="1"/>
          <p:nvPr/>
        </p:nvSpPr>
        <p:spPr>
          <a:xfrm flipH="1">
            <a:off x="7087553" y="3601150"/>
            <a:ext cx="1031400" cy="28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lt1"/>
                </a:solidFill>
                <a:latin typeface="Poppins SemiBold"/>
                <a:ea typeface="Poppins SemiBold"/>
                <a:cs typeface="Poppins SemiBold"/>
                <a:sym typeface="Poppins SemiBold"/>
              </a:rPr>
              <a:t>TASK 02</a:t>
            </a:r>
            <a:endParaRPr sz="1200">
              <a:solidFill>
                <a:schemeClr val="lt1"/>
              </a:solidFill>
              <a:latin typeface="Poppins SemiBold"/>
              <a:ea typeface="Poppins SemiBold"/>
              <a:cs typeface="Poppins SemiBold"/>
              <a:sym typeface="Poppins SemiBold"/>
            </a:endParaRPr>
          </a:p>
        </p:txBody>
      </p:sp>
      <p:sp>
        <p:nvSpPr>
          <p:cNvPr id="300" name="Google Shape;300;p33"/>
          <p:cNvSpPr/>
          <p:nvPr/>
        </p:nvSpPr>
        <p:spPr>
          <a:xfrm>
            <a:off x="693600" y="1048798"/>
            <a:ext cx="11763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304"/>
        <p:cNvGrpSpPr/>
        <p:nvPr/>
      </p:nvGrpSpPr>
      <p:grpSpPr>
        <a:xfrm>
          <a:off x="0" y="0"/>
          <a:ext cx="0" cy="0"/>
          <a:chOff x="0" y="0"/>
          <a:chExt cx="0" cy="0"/>
        </a:xfrm>
      </p:grpSpPr>
      <p:sp>
        <p:nvSpPr>
          <p:cNvPr id="305" name="Google Shape;305;p34"/>
          <p:cNvSpPr txBox="1">
            <a:spLocks noGrp="1"/>
          </p:cNvSpPr>
          <p:nvPr>
            <p:ph type="ctrTitle"/>
          </p:nvPr>
        </p:nvSpPr>
        <p:spPr>
          <a:xfrm>
            <a:off x="615264" y="391698"/>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PROJECTS</a:t>
            </a:r>
            <a:endParaRPr/>
          </a:p>
        </p:txBody>
      </p:sp>
      <p:sp>
        <p:nvSpPr>
          <p:cNvPr id="306" name="Google Shape;306;p34"/>
          <p:cNvSpPr txBox="1">
            <a:spLocks noGrp="1"/>
          </p:cNvSpPr>
          <p:nvPr>
            <p:ph type="subTitle" idx="1"/>
          </p:nvPr>
        </p:nvSpPr>
        <p:spPr>
          <a:xfrm>
            <a:off x="2282175" y="1326350"/>
            <a:ext cx="1818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not hot. It’s full of iron oxide dust, which gives the planet its reddish cast</a:t>
            </a:r>
            <a:endParaRPr/>
          </a:p>
          <a:p>
            <a:pPr marL="0" lvl="0" indent="0" algn="ctr" rtl="0">
              <a:spcBef>
                <a:spcPts val="0"/>
              </a:spcBef>
              <a:spcAft>
                <a:spcPts val="0"/>
              </a:spcAft>
              <a:buNone/>
            </a:pPr>
            <a:endParaRPr/>
          </a:p>
        </p:txBody>
      </p:sp>
      <p:sp>
        <p:nvSpPr>
          <p:cNvPr id="307" name="Google Shape;307;p34"/>
          <p:cNvSpPr txBox="1">
            <a:spLocks noGrp="1"/>
          </p:cNvSpPr>
          <p:nvPr>
            <p:ph type="ctrTitle" idx="2"/>
          </p:nvPr>
        </p:nvSpPr>
        <p:spPr>
          <a:xfrm>
            <a:off x="1881575" y="101775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308" name="Google Shape;308;p34"/>
          <p:cNvSpPr txBox="1">
            <a:spLocks noGrp="1"/>
          </p:cNvSpPr>
          <p:nvPr>
            <p:ph type="subTitle" idx="3"/>
          </p:nvPr>
        </p:nvSpPr>
        <p:spPr>
          <a:xfrm>
            <a:off x="5074550" y="1326350"/>
            <a:ext cx="1818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a:t>
            </a:r>
            <a:endParaRPr/>
          </a:p>
          <a:p>
            <a:pPr marL="0" lvl="0" indent="0" algn="ctr" rtl="0">
              <a:spcBef>
                <a:spcPts val="0"/>
              </a:spcBef>
              <a:spcAft>
                <a:spcPts val="0"/>
              </a:spcAft>
              <a:buNone/>
            </a:pPr>
            <a:endParaRPr/>
          </a:p>
        </p:txBody>
      </p:sp>
      <p:sp>
        <p:nvSpPr>
          <p:cNvPr id="309" name="Google Shape;309;p34"/>
          <p:cNvSpPr txBox="1">
            <a:spLocks noGrp="1"/>
          </p:cNvSpPr>
          <p:nvPr>
            <p:ph type="ctrTitle" idx="4"/>
          </p:nvPr>
        </p:nvSpPr>
        <p:spPr>
          <a:xfrm>
            <a:off x="4673950" y="101775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310" name="Google Shape;310;p34"/>
          <p:cNvSpPr txBox="1">
            <a:spLocks noGrp="1"/>
          </p:cNvSpPr>
          <p:nvPr>
            <p:ph type="subTitle" idx="5"/>
          </p:nvPr>
        </p:nvSpPr>
        <p:spPr>
          <a:xfrm>
            <a:off x="2282175" y="3592300"/>
            <a:ext cx="1818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our Moon</a:t>
            </a:r>
            <a:endParaRPr/>
          </a:p>
          <a:p>
            <a:pPr marL="0" lvl="0" indent="0" algn="ctr" rtl="0">
              <a:spcBef>
                <a:spcPts val="0"/>
              </a:spcBef>
              <a:spcAft>
                <a:spcPts val="0"/>
              </a:spcAft>
              <a:buNone/>
            </a:pPr>
            <a:endParaRPr/>
          </a:p>
        </p:txBody>
      </p:sp>
      <p:sp>
        <p:nvSpPr>
          <p:cNvPr id="311" name="Google Shape;311;p34"/>
          <p:cNvSpPr txBox="1">
            <a:spLocks noGrp="1"/>
          </p:cNvSpPr>
          <p:nvPr>
            <p:ph type="ctrTitle" idx="6"/>
          </p:nvPr>
        </p:nvSpPr>
        <p:spPr>
          <a:xfrm>
            <a:off x="1881575" y="328370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312" name="Google Shape;312;p34"/>
          <p:cNvSpPr txBox="1">
            <a:spLocks noGrp="1"/>
          </p:cNvSpPr>
          <p:nvPr>
            <p:ph type="subTitle" idx="7"/>
          </p:nvPr>
        </p:nvSpPr>
        <p:spPr>
          <a:xfrm>
            <a:off x="5074550" y="3592300"/>
            <a:ext cx="1818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and the fourth-largest by diameter in our Solar System</a:t>
            </a:r>
            <a:endParaRPr/>
          </a:p>
          <a:p>
            <a:pPr marL="0" lvl="0" indent="0" algn="ctr" rtl="0">
              <a:spcBef>
                <a:spcPts val="0"/>
              </a:spcBef>
              <a:spcAft>
                <a:spcPts val="0"/>
              </a:spcAft>
              <a:buNone/>
            </a:pPr>
            <a:endParaRPr/>
          </a:p>
        </p:txBody>
      </p:sp>
      <p:sp>
        <p:nvSpPr>
          <p:cNvPr id="313" name="Google Shape;313;p34"/>
          <p:cNvSpPr txBox="1">
            <a:spLocks noGrp="1"/>
          </p:cNvSpPr>
          <p:nvPr>
            <p:ph type="ctrTitle" idx="8"/>
          </p:nvPr>
        </p:nvSpPr>
        <p:spPr>
          <a:xfrm>
            <a:off x="4673950" y="328370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cxnSp>
        <p:nvCxnSpPr>
          <p:cNvPr id="314" name="Google Shape;314;p34"/>
          <p:cNvCxnSpPr/>
          <p:nvPr/>
        </p:nvCxnSpPr>
        <p:spPr>
          <a:xfrm>
            <a:off x="1425150" y="2668475"/>
            <a:ext cx="6293700" cy="0"/>
          </a:xfrm>
          <a:prstGeom prst="straightConnector1">
            <a:avLst/>
          </a:prstGeom>
          <a:noFill/>
          <a:ln w="9525" cap="flat" cmpd="sng">
            <a:solidFill>
              <a:schemeClr val="lt1"/>
            </a:solidFill>
            <a:prstDash val="solid"/>
            <a:round/>
            <a:headEnd type="none" w="med" len="med"/>
            <a:tailEnd type="none" w="med" len="med"/>
          </a:ln>
        </p:spPr>
      </p:cxnSp>
      <p:sp>
        <p:nvSpPr>
          <p:cNvPr id="315" name="Google Shape;315;p34"/>
          <p:cNvSpPr/>
          <p:nvPr/>
        </p:nvSpPr>
        <p:spPr>
          <a:xfrm>
            <a:off x="2863400" y="2210000"/>
            <a:ext cx="659400" cy="916800"/>
          </a:xfrm>
          <a:prstGeom prst="roundRect">
            <a:avLst>
              <a:gd name="adj" fmla="val 2652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4"/>
          <p:cNvSpPr/>
          <p:nvPr/>
        </p:nvSpPr>
        <p:spPr>
          <a:xfrm>
            <a:off x="5653900" y="2210075"/>
            <a:ext cx="659400" cy="916800"/>
          </a:xfrm>
          <a:prstGeom prst="roundRect">
            <a:avLst>
              <a:gd name="adj" fmla="val 2652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4"/>
          <p:cNvSpPr/>
          <p:nvPr/>
        </p:nvSpPr>
        <p:spPr>
          <a:xfrm>
            <a:off x="693600" y="1053115"/>
            <a:ext cx="11973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 name="Google Shape;318;p34"/>
          <p:cNvGrpSpPr/>
          <p:nvPr/>
        </p:nvGrpSpPr>
        <p:grpSpPr>
          <a:xfrm>
            <a:off x="3036982" y="2282149"/>
            <a:ext cx="312286" cy="314209"/>
            <a:chOff x="3107608" y="3763401"/>
            <a:chExt cx="360233" cy="362451"/>
          </a:xfrm>
        </p:grpSpPr>
        <p:sp>
          <p:nvSpPr>
            <p:cNvPr id="319" name="Google Shape;319;p34"/>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4"/>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4"/>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322;p34"/>
          <p:cNvGrpSpPr/>
          <p:nvPr/>
        </p:nvGrpSpPr>
        <p:grpSpPr>
          <a:xfrm>
            <a:off x="5847768" y="2726346"/>
            <a:ext cx="271662" cy="269763"/>
            <a:chOff x="3978523" y="2884661"/>
            <a:chExt cx="348955" cy="346516"/>
          </a:xfrm>
        </p:grpSpPr>
        <p:sp>
          <p:nvSpPr>
            <p:cNvPr id="323" name="Google Shape;323;p34"/>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4"/>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4"/>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4"/>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4"/>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4"/>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4"/>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4"/>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34"/>
          <p:cNvGrpSpPr/>
          <p:nvPr/>
        </p:nvGrpSpPr>
        <p:grpSpPr>
          <a:xfrm flipH="1">
            <a:off x="3057297" y="2740592"/>
            <a:ext cx="271659" cy="270138"/>
            <a:chOff x="3527780" y="2885263"/>
            <a:chExt cx="347435" cy="345534"/>
          </a:xfrm>
        </p:grpSpPr>
        <p:sp>
          <p:nvSpPr>
            <p:cNvPr id="332" name="Google Shape;332;p34"/>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4"/>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4"/>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4"/>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4"/>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4"/>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4"/>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4"/>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4"/>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4"/>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4"/>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4"/>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4"/>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4"/>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4"/>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4"/>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4"/>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4"/>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4"/>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 name="Google Shape;355;p34"/>
          <p:cNvGrpSpPr/>
          <p:nvPr/>
        </p:nvGrpSpPr>
        <p:grpSpPr>
          <a:xfrm>
            <a:off x="5862071" y="2341454"/>
            <a:ext cx="271633" cy="252738"/>
            <a:chOff x="6099375" y="2456075"/>
            <a:chExt cx="337684" cy="314194"/>
          </a:xfrm>
        </p:grpSpPr>
        <p:sp>
          <p:nvSpPr>
            <p:cNvPr id="356" name="Google Shape;356;p3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361"/>
        <p:cNvGrpSpPr/>
        <p:nvPr/>
      </p:nvGrpSpPr>
      <p:grpSpPr>
        <a:xfrm>
          <a:off x="0" y="0"/>
          <a:ext cx="0" cy="0"/>
          <a:chOff x="0" y="0"/>
          <a:chExt cx="0" cy="0"/>
        </a:xfrm>
      </p:grpSpPr>
      <p:sp>
        <p:nvSpPr>
          <p:cNvPr id="362" name="Google Shape;362;p35"/>
          <p:cNvSpPr/>
          <p:nvPr/>
        </p:nvSpPr>
        <p:spPr>
          <a:xfrm>
            <a:off x="1229700" y="2460400"/>
            <a:ext cx="1151400" cy="5325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txBox="1">
            <a:spLocks noGrp="1"/>
          </p:cNvSpPr>
          <p:nvPr>
            <p:ph type="ctrTitle"/>
          </p:nvPr>
        </p:nvSpPr>
        <p:spPr>
          <a:xfrm>
            <a:off x="615264" y="389903"/>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CHECKLIST</a:t>
            </a:r>
            <a:endParaRPr/>
          </a:p>
        </p:txBody>
      </p:sp>
      <p:sp>
        <p:nvSpPr>
          <p:cNvPr id="364" name="Google Shape;364;p35"/>
          <p:cNvSpPr txBox="1">
            <a:spLocks noGrp="1"/>
          </p:cNvSpPr>
          <p:nvPr>
            <p:ph type="subTitle" idx="4294967295"/>
          </p:nvPr>
        </p:nvSpPr>
        <p:spPr>
          <a:xfrm>
            <a:off x="3069400" y="1643325"/>
            <a:ext cx="1353600" cy="70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lt1"/>
                </a:solidFill>
              </a:rPr>
              <a:t>Mercury is the closest planet to the Sun</a:t>
            </a:r>
            <a:endParaRPr sz="1000">
              <a:solidFill>
                <a:schemeClr val="lt1"/>
              </a:solidFill>
            </a:endParaRPr>
          </a:p>
          <a:p>
            <a:pPr marL="0" lvl="0" indent="0" algn="l" rtl="0">
              <a:spcBef>
                <a:spcPts val="1600"/>
              </a:spcBef>
              <a:spcAft>
                <a:spcPts val="1600"/>
              </a:spcAft>
              <a:buNone/>
            </a:pPr>
            <a:endParaRPr sz="1000"/>
          </a:p>
        </p:txBody>
      </p:sp>
      <p:sp>
        <p:nvSpPr>
          <p:cNvPr id="365" name="Google Shape;365;p35"/>
          <p:cNvSpPr txBox="1">
            <a:spLocks noGrp="1"/>
          </p:cNvSpPr>
          <p:nvPr>
            <p:ph type="ctrTitle" idx="4294967295"/>
          </p:nvPr>
        </p:nvSpPr>
        <p:spPr>
          <a:xfrm>
            <a:off x="1331701" y="2536943"/>
            <a:ext cx="10494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rPr>
              <a:t>TASK 01</a:t>
            </a:r>
            <a:endParaRPr sz="1600">
              <a:solidFill>
                <a:schemeClr val="lt1"/>
              </a:solidFill>
            </a:endParaRPr>
          </a:p>
        </p:txBody>
      </p:sp>
      <p:sp>
        <p:nvSpPr>
          <p:cNvPr id="366" name="Google Shape;366;p35"/>
          <p:cNvSpPr txBox="1">
            <a:spLocks noGrp="1"/>
          </p:cNvSpPr>
          <p:nvPr>
            <p:ph type="ctrTitle" idx="4294967295"/>
          </p:nvPr>
        </p:nvSpPr>
        <p:spPr>
          <a:xfrm>
            <a:off x="3069400" y="1235425"/>
            <a:ext cx="12675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rPr>
              <a:t>STRATEGY 01</a:t>
            </a:r>
            <a:endParaRPr sz="1600">
              <a:solidFill>
                <a:schemeClr val="lt1"/>
              </a:solidFill>
            </a:endParaRPr>
          </a:p>
        </p:txBody>
      </p:sp>
      <p:sp>
        <p:nvSpPr>
          <p:cNvPr id="367" name="Google Shape;367;p35"/>
          <p:cNvSpPr txBox="1">
            <a:spLocks noGrp="1"/>
          </p:cNvSpPr>
          <p:nvPr>
            <p:ph type="ctrTitle" idx="4294967295"/>
          </p:nvPr>
        </p:nvSpPr>
        <p:spPr>
          <a:xfrm>
            <a:off x="3069400" y="3658250"/>
            <a:ext cx="12675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rPr>
              <a:t>STRATEGY 02</a:t>
            </a:r>
            <a:endParaRPr sz="1600">
              <a:solidFill>
                <a:schemeClr val="lt1"/>
              </a:solidFill>
            </a:endParaRPr>
          </a:p>
        </p:txBody>
      </p:sp>
      <p:sp>
        <p:nvSpPr>
          <p:cNvPr id="368" name="Google Shape;368;p35"/>
          <p:cNvSpPr txBox="1">
            <a:spLocks noGrp="1"/>
          </p:cNvSpPr>
          <p:nvPr>
            <p:ph type="subTitle" idx="4294967295"/>
          </p:nvPr>
        </p:nvSpPr>
        <p:spPr>
          <a:xfrm>
            <a:off x="3069400" y="4043150"/>
            <a:ext cx="1353600" cy="70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lt1"/>
                </a:solidFill>
              </a:rPr>
              <a:t>Despite being red, Mars is a cold place</a:t>
            </a:r>
            <a:endParaRPr sz="1000">
              <a:solidFill>
                <a:schemeClr val="lt1"/>
              </a:solidFill>
            </a:endParaRPr>
          </a:p>
          <a:p>
            <a:pPr marL="0" lvl="0" indent="0" algn="l" rtl="0">
              <a:spcBef>
                <a:spcPts val="1600"/>
              </a:spcBef>
              <a:spcAft>
                <a:spcPts val="1600"/>
              </a:spcAft>
              <a:buNone/>
            </a:pPr>
            <a:endParaRPr sz="1000"/>
          </a:p>
        </p:txBody>
      </p:sp>
      <p:sp>
        <p:nvSpPr>
          <p:cNvPr id="369" name="Google Shape;369;p35"/>
          <p:cNvSpPr txBox="1">
            <a:spLocks noGrp="1"/>
          </p:cNvSpPr>
          <p:nvPr>
            <p:ph type="ctrTitle" idx="4294967295"/>
          </p:nvPr>
        </p:nvSpPr>
        <p:spPr>
          <a:xfrm>
            <a:off x="5765339" y="1084553"/>
            <a:ext cx="12675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rPr>
              <a:t>TASK 02</a:t>
            </a:r>
            <a:endParaRPr sz="1600">
              <a:solidFill>
                <a:schemeClr val="lt1"/>
              </a:solidFill>
            </a:endParaRPr>
          </a:p>
        </p:txBody>
      </p:sp>
      <p:sp>
        <p:nvSpPr>
          <p:cNvPr id="370" name="Google Shape;370;p35"/>
          <p:cNvSpPr txBox="1">
            <a:spLocks noGrp="1"/>
          </p:cNvSpPr>
          <p:nvPr>
            <p:ph type="ctrTitle" idx="4294967295"/>
          </p:nvPr>
        </p:nvSpPr>
        <p:spPr>
          <a:xfrm>
            <a:off x="5765339" y="1712603"/>
            <a:ext cx="12675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rPr>
              <a:t>TASK 03</a:t>
            </a:r>
            <a:endParaRPr sz="1600">
              <a:solidFill>
                <a:schemeClr val="lt1"/>
              </a:solidFill>
            </a:endParaRPr>
          </a:p>
        </p:txBody>
      </p:sp>
      <p:sp>
        <p:nvSpPr>
          <p:cNvPr id="371" name="Google Shape;371;p35"/>
          <p:cNvSpPr txBox="1">
            <a:spLocks noGrp="1"/>
          </p:cNvSpPr>
          <p:nvPr>
            <p:ph type="ctrTitle" idx="4294967295"/>
          </p:nvPr>
        </p:nvSpPr>
        <p:spPr>
          <a:xfrm>
            <a:off x="5765339" y="3801645"/>
            <a:ext cx="12675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rPr>
              <a:t>TASK 05</a:t>
            </a:r>
            <a:endParaRPr sz="1600">
              <a:solidFill>
                <a:schemeClr val="lt1"/>
              </a:solidFill>
            </a:endParaRPr>
          </a:p>
        </p:txBody>
      </p:sp>
      <p:sp>
        <p:nvSpPr>
          <p:cNvPr id="372" name="Google Shape;372;p35"/>
          <p:cNvSpPr/>
          <p:nvPr/>
        </p:nvSpPr>
        <p:spPr>
          <a:xfrm rot="-5400000">
            <a:off x="1976100" y="1429850"/>
            <a:ext cx="1799700" cy="2089200"/>
          </a:xfrm>
          <a:prstGeom prst="arc">
            <a:avLst>
              <a:gd name="adj1" fmla="val 16251998"/>
              <a:gd name="adj2" fmla="val 113644"/>
            </a:avLst>
          </a:prstGeom>
          <a:noFill/>
          <a:ln w="9525" cap="flat" cmpd="sng">
            <a:solidFill>
              <a:schemeClr val="lt1"/>
            </a:solidFill>
            <a:prstDash val="solid"/>
            <a:round/>
            <a:headEnd type="none" w="sm" len="sm"/>
            <a:tailEnd type="oval"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5"/>
          <p:cNvSpPr/>
          <p:nvPr/>
        </p:nvSpPr>
        <p:spPr>
          <a:xfrm rot="-5400000" flipH="1">
            <a:off x="1905450" y="1913000"/>
            <a:ext cx="2007000" cy="2155200"/>
          </a:xfrm>
          <a:prstGeom prst="arc">
            <a:avLst>
              <a:gd name="adj1" fmla="val 16251998"/>
              <a:gd name="adj2" fmla="val 0"/>
            </a:avLst>
          </a:prstGeom>
          <a:noFill/>
          <a:ln w="9525" cap="flat" cmpd="sng">
            <a:solidFill>
              <a:schemeClr val="lt1"/>
            </a:solidFill>
            <a:prstDash val="solid"/>
            <a:round/>
            <a:headEnd type="none" w="sm" len="sm"/>
            <a:tailEnd type="oval"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4" name="Google Shape;374;p35"/>
          <p:cNvCxnSpPr/>
          <p:nvPr/>
        </p:nvCxnSpPr>
        <p:spPr>
          <a:xfrm>
            <a:off x="4578750" y="1277000"/>
            <a:ext cx="1005000" cy="0"/>
          </a:xfrm>
          <a:prstGeom prst="straightConnector1">
            <a:avLst/>
          </a:prstGeom>
          <a:noFill/>
          <a:ln w="9525" cap="flat" cmpd="sng">
            <a:solidFill>
              <a:schemeClr val="lt1"/>
            </a:solidFill>
            <a:prstDash val="solid"/>
            <a:round/>
            <a:headEnd type="none" w="med" len="med"/>
            <a:tailEnd type="oval" w="med" len="med"/>
          </a:ln>
        </p:spPr>
      </p:cxnSp>
      <p:cxnSp>
        <p:nvCxnSpPr>
          <p:cNvPr id="375" name="Google Shape;375;p35"/>
          <p:cNvCxnSpPr/>
          <p:nvPr/>
        </p:nvCxnSpPr>
        <p:spPr>
          <a:xfrm>
            <a:off x="4578750" y="1905050"/>
            <a:ext cx="1005000" cy="0"/>
          </a:xfrm>
          <a:prstGeom prst="straightConnector1">
            <a:avLst/>
          </a:prstGeom>
          <a:noFill/>
          <a:ln w="9525" cap="flat" cmpd="sng">
            <a:solidFill>
              <a:schemeClr val="lt1"/>
            </a:solidFill>
            <a:prstDash val="solid"/>
            <a:round/>
            <a:headEnd type="none" w="med" len="med"/>
            <a:tailEnd type="oval" w="med" len="med"/>
          </a:ln>
        </p:spPr>
      </p:cxnSp>
      <p:cxnSp>
        <p:nvCxnSpPr>
          <p:cNvPr id="376" name="Google Shape;376;p35"/>
          <p:cNvCxnSpPr/>
          <p:nvPr/>
        </p:nvCxnSpPr>
        <p:spPr>
          <a:xfrm>
            <a:off x="4578750" y="3994100"/>
            <a:ext cx="1005000" cy="0"/>
          </a:xfrm>
          <a:prstGeom prst="straightConnector1">
            <a:avLst/>
          </a:prstGeom>
          <a:noFill/>
          <a:ln w="9525" cap="flat" cmpd="sng">
            <a:solidFill>
              <a:schemeClr val="lt1"/>
            </a:solidFill>
            <a:prstDash val="solid"/>
            <a:round/>
            <a:headEnd type="none" w="med" len="med"/>
            <a:tailEnd type="oval" w="med" len="med"/>
          </a:ln>
        </p:spPr>
      </p:cxnSp>
      <p:sp>
        <p:nvSpPr>
          <p:cNvPr id="377" name="Google Shape;377;p35"/>
          <p:cNvSpPr/>
          <p:nvPr/>
        </p:nvSpPr>
        <p:spPr>
          <a:xfrm>
            <a:off x="6829350" y="1105100"/>
            <a:ext cx="251100" cy="251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5"/>
          <p:cNvSpPr/>
          <p:nvPr/>
        </p:nvSpPr>
        <p:spPr>
          <a:xfrm>
            <a:off x="6829350" y="1736000"/>
            <a:ext cx="251100" cy="251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5"/>
          <p:cNvSpPr/>
          <p:nvPr/>
        </p:nvSpPr>
        <p:spPr>
          <a:xfrm>
            <a:off x="6829350" y="3834700"/>
            <a:ext cx="251100" cy="251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p:nvPr/>
        </p:nvSpPr>
        <p:spPr>
          <a:xfrm rot="-2702752">
            <a:off x="6867023" y="1087605"/>
            <a:ext cx="264953" cy="141704"/>
          </a:xfrm>
          <a:prstGeom prst="corner">
            <a:avLst>
              <a:gd name="adj1" fmla="val 22734"/>
              <a:gd name="adj2" fmla="val 204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5"/>
          <p:cNvSpPr/>
          <p:nvPr/>
        </p:nvSpPr>
        <p:spPr>
          <a:xfrm rot="-2702752">
            <a:off x="6867023" y="1730530"/>
            <a:ext cx="264953" cy="141704"/>
          </a:xfrm>
          <a:prstGeom prst="corner">
            <a:avLst>
              <a:gd name="adj1" fmla="val 22734"/>
              <a:gd name="adj2" fmla="val 204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5"/>
          <p:cNvSpPr/>
          <p:nvPr/>
        </p:nvSpPr>
        <p:spPr>
          <a:xfrm>
            <a:off x="678025" y="775044"/>
            <a:ext cx="12675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5"/>
          <p:cNvSpPr txBox="1">
            <a:spLocks noGrp="1"/>
          </p:cNvSpPr>
          <p:nvPr>
            <p:ph type="ctrTitle" idx="4294967295"/>
          </p:nvPr>
        </p:nvSpPr>
        <p:spPr>
          <a:xfrm>
            <a:off x="5765339" y="3283695"/>
            <a:ext cx="12675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rPr>
              <a:t>TASK 04</a:t>
            </a:r>
            <a:endParaRPr sz="1600">
              <a:solidFill>
                <a:schemeClr val="lt1"/>
              </a:solidFill>
            </a:endParaRPr>
          </a:p>
        </p:txBody>
      </p:sp>
      <p:cxnSp>
        <p:nvCxnSpPr>
          <p:cNvPr id="384" name="Google Shape;384;p35"/>
          <p:cNvCxnSpPr/>
          <p:nvPr/>
        </p:nvCxnSpPr>
        <p:spPr>
          <a:xfrm>
            <a:off x="4578750" y="3476150"/>
            <a:ext cx="1005000" cy="0"/>
          </a:xfrm>
          <a:prstGeom prst="straightConnector1">
            <a:avLst/>
          </a:prstGeom>
          <a:noFill/>
          <a:ln w="9525" cap="flat" cmpd="sng">
            <a:solidFill>
              <a:schemeClr val="lt1"/>
            </a:solidFill>
            <a:prstDash val="solid"/>
            <a:round/>
            <a:headEnd type="none" w="med" len="med"/>
            <a:tailEnd type="oval" w="med" len="med"/>
          </a:ln>
        </p:spPr>
      </p:cxnSp>
      <p:sp>
        <p:nvSpPr>
          <p:cNvPr id="385" name="Google Shape;385;p35"/>
          <p:cNvSpPr/>
          <p:nvPr/>
        </p:nvSpPr>
        <p:spPr>
          <a:xfrm>
            <a:off x="6829350" y="3316750"/>
            <a:ext cx="251100" cy="251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5"/>
          <p:cNvSpPr/>
          <p:nvPr/>
        </p:nvSpPr>
        <p:spPr>
          <a:xfrm>
            <a:off x="6802288" y="3219188"/>
            <a:ext cx="384900" cy="384900"/>
          </a:xfrm>
          <a:prstGeom prst="mathMultiply">
            <a:avLst>
              <a:gd name="adj1" fmla="val 86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5"/>
          <p:cNvSpPr txBox="1">
            <a:spLocks noGrp="1"/>
          </p:cNvSpPr>
          <p:nvPr>
            <p:ph type="ctrTitle" idx="4294967295"/>
          </p:nvPr>
        </p:nvSpPr>
        <p:spPr>
          <a:xfrm>
            <a:off x="5765339" y="4334320"/>
            <a:ext cx="12675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rPr>
              <a:t>TASK 06</a:t>
            </a:r>
            <a:endParaRPr sz="1600">
              <a:solidFill>
                <a:schemeClr val="lt1"/>
              </a:solidFill>
            </a:endParaRPr>
          </a:p>
        </p:txBody>
      </p:sp>
      <p:cxnSp>
        <p:nvCxnSpPr>
          <p:cNvPr id="388" name="Google Shape;388;p35"/>
          <p:cNvCxnSpPr/>
          <p:nvPr/>
        </p:nvCxnSpPr>
        <p:spPr>
          <a:xfrm>
            <a:off x="4578750" y="4526775"/>
            <a:ext cx="1005000" cy="0"/>
          </a:xfrm>
          <a:prstGeom prst="straightConnector1">
            <a:avLst/>
          </a:prstGeom>
          <a:noFill/>
          <a:ln w="9525" cap="flat" cmpd="sng">
            <a:solidFill>
              <a:schemeClr val="lt1"/>
            </a:solidFill>
            <a:prstDash val="solid"/>
            <a:round/>
            <a:headEnd type="none" w="med" len="med"/>
            <a:tailEnd type="oval" w="med" len="med"/>
          </a:ln>
        </p:spPr>
      </p:cxnSp>
      <p:sp>
        <p:nvSpPr>
          <p:cNvPr id="389" name="Google Shape;389;p35"/>
          <p:cNvSpPr/>
          <p:nvPr/>
        </p:nvSpPr>
        <p:spPr>
          <a:xfrm>
            <a:off x="6829350" y="4367375"/>
            <a:ext cx="251100" cy="2511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5"/>
          <p:cNvSpPr/>
          <p:nvPr/>
        </p:nvSpPr>
        <p:spPr>
          <a:xfrm>
            <a:off x="6802288" y="4269812"/>
            <a:ext cx="384900" cy="384900"/>
          </a:xfrm>
          <a:prstGeom prst="mathMultiply">
            <a:avLst>
              <a:gd name="adj1" fmla="val 86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5"/>
          <p:cNvSpPr/>
          <p:nvPr/>
        </p:nvSpPr>
        <p:spPr>
          <a:xfrm rot="-2702752">
            <a:off x="6867023" y="3821953"/>
            <a:ext cx="264953" cy="141704"/>
          </a:xfrm>
          <a:prstGeom prst="corner">
            <a:avLst>
              <a:gd name="adj1" fmla="val 22734"/>
              <a:gd name="adj2" fmla="val 204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395"/>
        <p:cNvGrpSpPr/>
        <p:nvPr/>
      </p:nvGrpSpPr>
      <p:grpSpPr>
        <a:xfrm>
          <a:off x="0" y="0"/>
          <a:ext cx="0" cy="0"/>
          <a:chOff x="0" y="0"/>
          <a:chExt cx="0" cy="0"/>
        </a:xfrm>
      </p:grpSpPr>
      <p:grpSp>
        <p:nvGrpSpPr>
          <p:cNvPr id="396" name="Google Shape;396;p36"/>
          <p:cNvGrpSpPr/>
          <p:nvPr/>
        </p:nvGrpSpPr>
        <p:grpSpPr>
          <a:xfrm>
            <a:off x="1472493" y="1804297"/>
            <a:ext cx="2352293" cy="996112"/>
            <a:chOff x="2704130" y="619360"/>
            <a:chExt cx="2352293" cy="996112"/>
          </a:xfrm>
        </p:grpSpPr>
        <p:sp>
          <p:nvSpPr>
            <p:cNvPr id="397" name="Google Shape;397;p36"/>
            <p:cNvSpPr/>
            <p:nvPr/>
          </p:nvSpPr>
          <p:spPr>
            <a:xfrm rot="-5400000">
              <a:off x="3407630" y="21373"/>
              <a:ext cx="785100" cy="21921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rot="-5400000">
              <a:off x="4309547" y="868596"/>
              <a:ext cx="996112" cy="497639"/>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solidFill>
              <a:schemeClr val="lt1"/>
            </a:solidFill>
            <a:ln w="9525" cap="rnd"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36"/>
          <p:cNvSpPr txBox="1"/>
          <p:nvPr/>
        </p:nvSpPr>
        <p:spPr>
          <a:xfrm>
            <a:off x="1486313" y="2006400"/>
            <a:ext cx="1800000" cy="688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000" b="1">
                <a:solidFill>
                  <a:schemeClr val="lt1"/>
                </a:solidFill>
                <a:latin typeface="Poppins"/>
                <a:ea typeface="Poppins"/>
                <a:cs typeface="Poppins"/>
                <a:sym typeface="Poppins"/>
              </a:rPr>
              <a:t>VENUS</a:t>
            </a:r>
            <a:br>
              <a:rPr lang="en" sz="1000" b="1">
                <a:solidFill>
                  <a:schemeClr val="lt1"/>
                </a:solidFill>
                <a:latin typeface="Poppins"/>
                <a:ea typeface="Poppins"/>
                <a:cs typeface="Poppins"/>
                <a:sym typeface="Poppins"/>
              </a:rPr>
            </a:br>
            <a:r>
              <a:rPr lang="en" sz="1000">
                <a:solidFill>
                  <a:schemeClr val="lt1"/>
                </a:solidFill>
                <a:latin typeface="Pontano Sans"/>
                <a:ea typeface="Pontano Sans"/>
                <a:cs typeface="Pontano Sans"/>
                <a:sym typeface="Pontano Sans"/>
              </a:rPr>
              <a:t>Venus has a beautiful name, but it’s terribly hot</a:t>
            </a:r>
            <a:endParaRPr sz="1000">
              <a:solidFill>
                <a:schemeClr val="lt1"/>
              </a:solidFill>
              <a:latin typeface="Pontano Sans"/>
              <a:ea typeface="Pontano Sans"/>
              <a:cs typeface="Pontano Sans"/>
              <a:sym typeface="Pontano Sans"/>
            </a:endParaRPr>
          </a:p>
        </p:txBody>
      </p:sp>
      <p:sp>
        <p:nvSpPr>
          <p:cNvPr id="400" name="Google Shape;400;p36"/>
          <p:cNvSpPr txBox="1">
            <a:spLocks noGrp="1"/>
          </p:cNvSpPr>
          <p:nvPr>
            <p:ph type="ctrTitle"/>
          </p:nvPr>
        </p:nvSpPr>
        <p:spPr>
          <a:xfrm>
            <a:off x="613367" y="389903"/>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PROJECT TIMELINE</a:t>
            </a:r>
            <a:endParaRPr>
              <a:solidFill>
                <a:schemeClr val="lt1"/>
              </a:solidFill>
            </a:endParaRPr>
          </a:p>
        </p:txBody>
      </p:sp>
      <p:grpSp>
        <p:nvGrpSpPr>
          <p:cNvPr id="401" name="Google Shape;401;p36"/>
          <p:cNvGrpSpPr/>
          <p:nvPr/>
        </p:nvGrpSpPr>
        <p:grpSpPr>
          <a:xfrm>
            <a:off x="5275738" y="2800301"/>
            <a:ext cx="2369605" cy="996112"/>
            <a:chOff x="3908000" y="3607388"/>
            <a:chExt cx="2369605" cy="996112"/>
          </a:xfrm>
        </p:grpSpPr>
        <p:sp>
          <p:nvSpPr>
            <p:cNvPr id="402" name="Google Shape;402;p36"/>
            <p:cNvSpPr/>
            <p:nvPr/>
          </p:nvSpPr>
          <p:spPr>
            <a:xfrm rot="-5400000">
              <a:off x="4789005" y="3002825"/>
              <a:ext cx="785100" cy="21921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6"/>
            <p:cNvSpPr/>
            <p:nvPr/>
          </p:nvSpPr>
          <p:spPr>
            <a:xfrm rot="-5400000">
              <a:off x="3659137" y="3856251"/>
              <a:ext cx="996112" cy="498385"/>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solidFill>
              <a:schemeClr val="lt1"/>
            </a:solidFill>
            <a:ln w="9525" cap="rnd"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36"/>
          <p:cNvGrpSpPr/>
          <p:nvPr/>
        </p:nvGrpSpPr>
        <p:grpSpPr>
          <a:xfrm>
            <a:off x="4071868" y="1804284"/>
            <a:ext cx="2352293" cy="996112"/>
            <a:chOff x="2704130" y="2611371"/>
            <a:chExt cx="2352293" cy="996112"/>
          </a:xfrm>
        </p:grpSpPr>
        <p:sp>
          <p:nvSpPr>
            <p:cNvPr id="405" name="Google Shape;405;p36"/>
            <p:cNvSpPr/>
            <p:nvPr/>
          </p:nvSpPr>
          <p:spPr>
            <a:xfrm rot="-5400000">
              <a:off x="3407630" y="2013386"/>
              <a:ext cx="785100" cy="21921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rot="-5400000">
              <a:off x="4309547" y="2860607"/>
              <a:ext cx="996112" cy="497639"/>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solidFill>
              <a:schemeClr val="lt1"/>
            </a:solidFill>
            <a:ln w="9525" cap="rnd"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36"/>
          <p:cNvGrpSpPr/>
          <p:nvPr/>
        </p:nvGrpSpPr>
        <p:grpSpPr>
          <a:xfrm>
            <a:off x="2676363" y="2800314"/>
            <a:ext cx="2369605" cy="996089"/>
            <a:chOff x="3908000" y="1615377"/>
            <a:chExt cx="2369605" cy="996089"/>
          </a:xfrm>
        </p:grpSpPr>
        <p:sp>
          <p:nvSpPr>
            <p:cNvPr id="408" name="Google Shape;408;p36"/>
            <p:cNvSpPr/>
            <p:nvPr/>
          </p:nvSpPr>
          <p:spPr>
            <a:xfrm rot="-5400000">
              <a:off x="4789005" y="1017336"/>
              <a:ext cx="785100" cy="21921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6"/>
            <p:cNvSpPr/>
            <p:nvPr/>
          </p:nvSpPr>
          <p:spPr>
            <a:xfrm rot="-5400000">
              <a:off x="3659148" y="1864229"/>
              <a:ext cx="996089" cy="498385"/>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solidFill>
              <a:schemeClr val="lt1"/>
            </a:solidFill>
            <a:ln w="9525" cap="rnd"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 name="Google Shape;410;p36"/>
          <p:cNvSpPr txBox="1"/>
          <p:nvPr/>
        </p:nvSpPr>
        <p:spPr>
          <a:xfrm>
            <a:off x="4029088" y="2007550"/>
            <a:ext cx="1800000" cy="688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000" b="1">
                <a:solidFill>
                  <a:schemeClr val="lt1"/>
                </a:solidFill>
                <a:latin typeface="Poppins"/>
                <a:ea typeface="Poppins"/>
                <a:cs typeface="Poppins"/>
                <a:sym typeface="Poppins"/>
              </a:rPr>
              <a:t>MERCURY</a:t>
            </a:r>
            <a:br>
              <a:rPr lang="en" sz="1000" b="1">
                <a:solidFill>
                  <a:schemeClr val="lt1"/>
                </a:solidFill>
                <a:latin typeface="Poppins"/>
                <a:ea typeface="Poppins"/>
                <a:cs typeface="Poppins"/>
                <a:sym typeface="Poppins"/>
              </a:rPr>
            </a:br>
            <a:r>
              <a:rPr lang="en" sz="1000">
                <a:solidFill>
                  <a:schemeClr val="lt1"/>
                </a:solidFill>
                <a:latin typeface="Pontano Sans"/>
                <a:ea typeface="Pontano Sans"/>
                <a:cs typeface="Pontano Sans"/>
                <a:sym typeface="Pontano Sans"/>
              </a:rPr>
              <a:t>Mercury is the closest planet to the Sun</a:t>
            </a:r>
            <a:endParaRPr sz="1000">
              <a:solidFill>
                <a:schemeClr val="lt1"/>
              </a:solidFill>
              <a:latin typeface="Pontano Sans"/>
              <a:ea typeface="Pontano Sans"/>
              <a:cs typeface="Pontano Sans"/>
              <a:sym typeface="Pontano Sans"/>
            </a:endParaRPr>
          </a:p>
        </p:txBody>
      </p:sp>
      <p:sp>
        <p:nvSpPr>
          <p:cNvPr id="411" name="Google Shape;411;p36"/>
          <p:cNvSpPr txBox="1"/>
          <p:nvPr/>
        </p:nvSpPr>
        <p:spPr>
          <a:xfrm>
            <a:off x="3272132" y="2994925"/>
            <a:ext cx="1800000" cy="6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000" b="1">
                <a:solidFill>
                  <a:schemeClr val="lt1"/>
                </a:solidFill>
                <a:latin typeface="Poppins"/>
                <a:ea typeface="Poppins"/>
                <a:cs typeface="Poppins"/>
                <a:sym typeface="Poppins"/>
              </a:rPr>
              <a:t>MARS</a:t>
            </a:r>
            <a:br>
              <a:rPr lang="en" sz="1000" b="1">
                <a:solidFill>
                  <a:schemeClr val="lt1"/>
                </a:solidFill>
                <a:latin typeface="Poppins"/>
                <a:ea typeface="Poppins"/>
                <a:cs typeface="Poppins"/>
                <a:sym typeface="Poppins"/>
              </a:rPr>
            </a:br>
            <a:r>
              <a:rPr lang="en" sz="1000">
                <a:solidFill>
                  <a:schemeClr val="lt1"/>
                </a:solidFill>
                <a:latin typeface="Pontano Sans"/>
                <a:ea typeface="Pontano Sans"/>
                <a:cs typeface="Pontano Sans"/>
                <a:sym typeface="Pontano Sans"/>
              </a:rPr>
              <a:t>Despite being red, Mars is a cold place</a:t>
            </a:r>
            <a:endParaRPr sz="1000">
              <a:solidFill>
                <a:schemeClr val="lt1"/>
              </a:solidFill>
              <a:latin typeface="Pontano Sans"/>
              <a:ea typeface="Pontano Sans"/>
              <a:cs typeface="Pontano Sans"/>
              <a:sym typeface="Pontano Sans"/>
            </a:endParaRPr>
          </a:p>
        </p:txBody>
      </p:sp>
      <p:sp>
        <p:nvSpPr>
          <p:cNvPr id="412" name="Google Shape;412;p36"/>
          <p:cNvSpPr txBox="1"/>
          <p:nvPr/>
        </p:nvSpPr>
        <p:spPr>
          <a:xfrm>
            <a:off x="5871507" y="2994900"/>
            <a:ext cx="1800000" cy="6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000" b="1">
                <a:solidFill>
                  <a:schemeClr val="lt1"/>
                </a:solidFill>
                <a:latin typeface="Poppins"/>
                <a:ea typeface="Poppins"/>
                <a:cs typeface="Poppins"/>
                <a:sym typeface="Poppins"/>
              </a:rPr>
              <a:t>JUPITER</a:t>
            </a:r>
            <a:br>
              <a:rPr lang="en" sz="1000" b="1">
                <a:solidFill>
                  <a:schemeClr val="lt1"/>
                </a:solidFill>
                <a:latin typeface="Poppins"/>
                <a:ea typeface="Poppins"/>
                <a:cs typeface="Poppins"/>
                <a:sym typeface="Poppins"/>
              </a:rPr>
            </a:br>
            <a:r>
              <a:rPr lang="en" sz="1000">
                <a:solidFill>
                  <a:schemeClr val="lt1"/>
                </a:solidFill>
                <a:latin typeface="Pontano Sans"/>
                <a:ea typeface="Pontano Sans"/>
                <a:cs typeface="Pontano Sans"/>
                <a:sym typeface="Pontano Sans"/>
              </a:rPr>
              <a:t>Jupiter is the biggest planet in our Solar System</a:t>
            </a:r>
            <a:endParaRPr sz="1000">
              <a:solidFill>
                <a:schemeClr val="lt1"/>
              </a:solidFill>
              <a:latin typeface="Pontano Sans"/>
              <a:ea typeface="Pontano Sans"/>
              <a:cs typeface="Pontano Sans"/>
              <a:sym typeface="Pontano Sans"/>
            </a:endParaRPr>
          </a:p>
        </p:txBody>
      </p:sp>
      <p:sp>
        <p:nvSpPr>
          <p:cNvPr id="413" name="Google Shape;413;p36"/>
          <p:cNvSpPr txBox="1"/>
          <p:nvPr/>
        </p:nvSpPr>
        <p:spPr>
          <a:xfrm>
            <a:off x="3211438" y="2022537"/>
            <a:ext cx="3279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b="1">
                <a:solidFill>
                  <a:schemeClr val="lt1"/>
                </a:solidFill>
                <a:latin typeface="Poppins"/>
                <a:ea typeface="Poppins"/>
                <a:cs typeface="Poppins"/>
                <a:sym typeface="Poppins"/>
              </a:rPr>
              <a:t>1</a:t>
            </a:r>
            <a:endParaRPr sz="2400">
              <a:solidFill>
                <a:schemeClr val="lt1"/>
              </a:solidFill>
              <a:latin typeface="Pontano Sans"/>
              <a:ea typeface="Pontano Sans"/>
              <a:cs typeface="Pontano Sans"/>
              <a:sym typeface="Pontano Sans"/>
            </a:endParaRPr>
          </a:p>
        </p:txBody>
      </p:sp>
      <p:sp>
        <p:nvSpPr>
          <p:cNvPr id="414" name="Google Shape;414;p36"/>
          <p:cNvSpPr txBox="1"/>
          <p:nvPr/>
        </p:nvSpPr>
        <p:spPr>
          <a:xfrm>
            <a:off x="5810813" y="2025637"/>
            <a:ext cx="3279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b="1">
                <a:solidFill>
                  <a:schemeClr val="lt1"/>
                </a:solidFill>
                <a:latin typeface="Poppins"/>
                <a:ea typeface="Poppins"/>
                <a:cs typeface="Poppins"/>
                <a:sym typeface="Poppins"/>
              </a:rPr>
              <a:t>3</a:t>
            </a:r>
            <a:endParaRPr sz="2400">
              <a:solidFill>
                <a:schemeClr val="lt1"/>
              </a:solidFill>
              <a:latin typeface="Pontano Sans"/>
              <a:ea typeface="Pontano Sans"/>
              <a:cs typeface="Pontano Sans"/>
              <a:sym typeface="Pontano Sans"/>
            </a:endParaRPr>
          </a:p>
        </p:txBody>
      </p:sp>
      <p:sp>
        <p:nvSpPr>
          <p:cNvPr id="415" name="Google Shape;415;p36"/>
          <p:cNvSpPr txBox="1"/>
          <p:nvPr/>
        </p:nvSpPr>
        <p:spPr>
          <a:xfrm>
            <a:off x="2931976" y="3019950"/>
            <a:ext cx="3279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b="1">
                <a:solidFill>
                  <a:schemeClr val="lt1"/>
                </a:solidFill>
                <a:latin typeface="Poppins"/>
                <a:ea typeface="Poppins"/>
                <a:cs typeface="Poppins"/>
                <a:sym typeface="Poppins"/>
              </a:rPr>
              <a:t>2</a:t>
            </a:r>
            <a:endParaRPr sz="2400">
              <a:solidFill>
                <a:schemeClr val="lt1"/>
              </a:solidFill>
              <a:latin typeface="Pontano Sans"/>
              <a:ea typeface="Pontano Sans"/>
              <a:cs typeface="Pontano Sans"/>
              <a:sym typeface="Pontano Sans"/>
            </a:endParaRPr>
          </a:p>
        </p:txBody>
      </p:sp>
      <p:sp>
        <p:nvSpPr>
          <p:cNvPr id="416" name="Google Shape;416;p36"/>
          <p:cNvSpPr txBox="1"/>
          <p:nvPr/>
        </p:nvSpPr>
        <p:spPr>
          <a:xfrm>
            <a:off x="5531351" y="3023050"/>
            <a:ext cx="3279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b="1">
                <a:solidFill>
                  <a:schemeClr val="lt1"/>
                </a:solidFill>
                <a:latin typeface="Poppins"/>
                <a:ea typeface="Poppins"/>
                <a:cs typeface="Poppins"/>
                <a:sym typeface="Poppins"/>
              </a:rPr>
              <a:t>4</a:t>
            </a:r>
            <a:endParaRPr sz="2400">
              <a:solidFill>
                <a:schemeClr val="lt1"/>
              </a:solidFill>
              <a:latin typeface="Pontano Sans"/>
              <a:ea typeface="Pontano Sans"/>
              <a:cs typeface="Pontano Sans"/>
              <a:sym typeface="Pontano Sans"/>
            </a:endParaRPr>
          </a:p>
        </p:txBody>
      </p:sp>
      <p:sp>
        <p:nvSpPr>
          <p:cNvPr id="417" name="Google Shape;417;p36"/>
          <p:cNvSpPr/>
          <p:nvPr/>
        </p:nvSpPr>
        <p:spPr>
          <a:xfrm>
            <a:off x="693600" y="1048798"/>
            <a:ext cx="10494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421"/>
        <p:cNvGrpSpPr/>
        <p:nvPr/>
      </p:nvGrpSpPr>
      <p:grpSpPr>
        <a:xfrm>
          <a:off x="0" y="0"/>
          <a:ext cx="0" cy="0"/>
          <a:chOff x="0" y="0"/>
          <a:chExt cx="0" cy="0"/>
        </a:xfrm>
      </p:grpSpPr>
      <p:sp>
        <p:nvSpPr>
          <p:cNvPr id="422" name="Google Shape;422;p37"/>
          <p:cNvSpPr txBox="1">
            <a:spLocks noGrp="1"/>
          </p:cNvSpPr>
          <p:nvPr>
            <p:ph type="ctrTitle"/>
          </p:nvPr>
        </p:nvSpPr>
        <p:spPr>
          <a:xfrm>
            <a:off x="615264" y="389903"/>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FEATURED PROJECTS</a:t>
            </a:r>
            <a:endParaRPr/>
          </a:p>
        </p:txBody>
      </p:sp>
      <p:sp>
        <p:nvSpPr>
          <p:cNvPr id="423" name="Google Shape;423;p37"/>
          <p:cNvSpPr/>
          <p:nvPr/>
        </p:nvSpPr>
        <p:spPr>
          <a:xfrm>
            <a:off x="1003464" y="2059600"/>
            <a:ext cx="2085600" cy="20856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rot="5400000">
            <a:off x="1376964" y="2017325"/>
            <a:ext cx="518700" cy="1265700"/>
          </a:xfrm>
          <a:prstGeom prst="round2SameRect">
            <a:avLst>
              <a:gd name="adj1" fmla="val 50000"/>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7"/>
          <p:cNvSpPr/>
          <p:nvPr/>
        </p:nvSpPr>
        <p:spPr>
          <a:xfrm>
            <a:off x="3535639" y="1100650"/>
            <a:ext cx="2085600" cy="20856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7"/>
          <p:cNvSpPr/>
          <p:nvPr/>
        </p:nvSpPr>
        <p:spPr>
          <a:xfrm rot="5400000">
            <a:off x="3909139" y="1058375"/>
            <a:ext cx="518700" cy="1265700"/>
          </a:xfrm>
          <a:prstGeom prst="round2SameRect">
            <a:avLst>
              <a:gd name="adj1" fmla="val 50000"/>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7"/>
          <p:cNvSpPr/>
          <p:nvPr/>
        </p:nvSpPr>
        <p:spPr>
          <a:xfrm>
            <a:off x="6054937" y="2059600"/>
            <a:ext cx="2085600" cy="20856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7"/>
          <p:cNvSpPr/>
          <p:nvPr/>
        </p:nvSpPr>
        <p:spPr>
          <a:xfrm rot="5400000">
            <a:off x="6428437" y="2017325"/>
            <a:ext cx="518700" cy="1265700"/>
          </a:xfrm>
          <a:prstGeom prst="round2SameRect">
            <a:avLst>
              <a:gd name="adj1" fmla="val 50000"/>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txBox="1">
            <a:spLocks noGrp="1"/>
          </p:cNvSpPr>
          <p:nvPr>
            <p:ph type="subTitle" idx="4294967295"/>
          </p:nvPr>
        </p:nvSpPr>
        <p:spPr>
          <a:xfrm>
            <a:off x="1225696" y="3230700"/>
            <a:ext cx="1818000" cy="99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lt1"/>
                </a:solidFill>
              </a:rPr>
              <a:t>Despite being red, Mars is a cold place, not hot. It’s full of iron oxide dust, which gives the planet its reddish cast</a:t>
            </a:r>
            <a:endParaRPr sz="1000">
              <a:solidFill>
                <a:schemeClr val="lt1"/>
              </a:solidFill>
            </a:endParaRPr>
          </a:p>
          <a:p>
            <a:pPr marL="0" lvl="0" indent="0" algn="l" rtl="0">
              <a:spcBef>
                <a:spcPts val="1600"/>
              </a:spcBef>
              <a:spcAft>
                <a:spcPts val="1600"/>
              </a:spcAft>
              <a:buNone/>
            </a:pPr>
            <a:endParaRPr sz="1000"/>
          </a:p>
        </p:txBody>
      </p:sp>
      <p:sp>
        <p:nvSpPr>
          <p:cNvPr id="430" name="Google Shape;430;p37"/>
          <p:cNvSpPr txBox="1">
            <a:spLocks noGrp="1"/>
          </p:cNvSpPr>
          <p:nvPr>
            <p:ph type="ctrTitle" idx="4294967295"/>
          </p:nvPr>
        </p:nvSpPr>
        <p:spPr>
          <a:xfrm>
            <a:off x="1225696" y="2922100"/>
            <a:ext cx="13029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rPr>
              <a:t>MARS</a:t>
            </a:r>
            <a:endParaRPr sz="1800">
              <a:solidFill>
                <a:schemeClr val="lt1"/>
              </a:solidFill>
            </a:endParaRPr>
          </a:p>
        </p:txBody>
      </p:sp>
      <p:sp>
        <p:nvSpPr>
          <p:cNvPr id="431" name="Google Shape;431;p37"/>
          <p:cNvSpPr txBox="1">
            <a:spLocks noGrp="1"/>
          </p:cNvSpPr>
          <p:nvPr>
            <p:ph type="ctrTitle" idx="4294967295"/>
          </p:nvPr>
        </p:nvSpPr>
        <p:spPr>
          <a:xfrm>
            <a:off x="1225696" y="2457725"/>
            <a:ext cx="13029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accent1"/>
                </a:solidFill>
              </a:rPr>
              <a:t>01</a:t>
            </a:r>
            <a:endParaRPr sz="3000">
              <a:solidFill>
                <a:schemeClr val="accent1"/>
              </a:solidFill>
            </a:endParaRPr>
          </a:p>
        </p:txBody>
      </p:sp>
      <p:sp>
        <p:nvSpPr>
          <p:cNvPr id="432" name="Google Shape;432;p37"/>
          <p:cNvSpPr txBox="1">
            <a:spLocks noGrp="1"/>
          </p:cNvSpPr>
          <p:nvPr>
            <p:ph type="subTitle" idx="4294967295"/>
          </p:nvPr>
        </p:nvSpPr>
        <p:spPr>
          <a:xfrm>
            <a:off x="6232362" y="3230700"/>
            <a:ext cx="1769700" cy="99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lt1"/>
                </a:solidFill>
              </a:rPr>
              <a:t>Neptune is the farthest planet from the Sun and the fourth-largest by diameter in our Solar System</a:t>
            </a:r>
            <a:endParaRPr sz="1000">
              <a:solidFill>
                <a:schemeClr val="lt1"/>
              </a:solidFill>
            </a:endParaRPr>
          </a:p>
          <a:p>
            <a:pPr marL="0" lvl="0" indent="0" algn="l" rtl="0">
              <a:spcBef>
                <a:spcPts val="1600"/>
              </a:spcBef>
              <a:spcAft>
                <a:spcPts val="1600"/>
              </a:spcAft>
              <a:buNone/>
            </a:pPr>
            <a:endParaRPr sz="1000"/>
          </a:p>
        </p:txBody>
      </p:sp>
      <p:sp>
        <p:nvSpPr>
          <p:cNvPr id="433" name="Google Shape;433;p37"/>
          <p:cNvSpPr txBox="1">
            <a:spLocks noGrp="1"/>
          </p:cNvSpPr>
          <p:nvPr>
            <p:ph type="ctrTitle" idx="4294967295"/>
          </p:nvPr>
        </p:nvSpPr>
        <p:spPr>
          <a:xfrm>
            <a:off x="6232357" y="2922100"/>
            <a:ext cx="13029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rPr>
              <a:t>NEPTUNE</a:t>
            </a:r>
            <a:endParaRPr sz="1800">
              <a:solidFill>
                <a:schemeClr val="lt1"/>
              </a:solidFill>
            </a:endParaRPr>
          </a:p>
        </p:txBody>
      </p:sp>
      <p:sp>
        <p:nvSpPr>
          <p:cNvPr id="434" name="Google Shape;434;p37"/>
          <p:cNvSpPr txBox="1">
            <a:spLocks noGrp="1"/>
          </p:cNvSpPr>
          <p:nvPr>
            <p:ph type="ctrTitle" idx="4294967295"/>
          </p:nvPr>
        </p:nvSpPr>
        <p:spPr>
          <a:xfrm>
            <a:off x="6232357" y="2457725"/>
            <a:ext cx="13029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accent1"/>
                </a:solidFill>
              </a:rPr>
              <a:t>03</a:t>
            </a:r>
            <a:endParaRPr sz="3000">
              <a:solidFill>
                <a:schemeClr val="accent1"/>
              </a:solidFill>
            </a:endParaRPr>
          </a:p>
        </p:txBody>
      </p:sp>
      <p:sp>
        <p:nvSpPr>
          <p:cNvPr id="435" name="Google Shape;435;p37"/>
          <p:cNvSpPr txBox="1">
            <a:spLocks noGrp="1"/>
          </p:cNvSpPr>
          <p:nvPr>
            <p:ph type="subTitle" idx="4294967295"/>
          </p:nvPr>
        </p:nvSpPr>
        <p:spPr>
          <a:xfrm>
            <a:off x="3726596" y="2273630"/>
            <a:ext cx="1818000" cy="99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lt1"/>
                </a:solidFill>
              </a:rPr>
              <a:t>Venus has a beautiful name and is the second planet from the Sun. It’s terribly hot, even hotter than Mercury</a:t>
            </a:r>
            <a:endParaRPr sz="1000">
              <a:solidFill>
                <a:schemeClr val="lt1"/>
              </a:solidFill>
            </a:endParaRPr>
          </a:p>
          <a:p>
            <a:pPr marL="0" lvl="0" indent="0" algn="l" rtl="0">
              <a:spcBef>
                <a:spcPts val="1600"/>
              </a:spcBef>
              <a:spcAft>
                <a:spcPts val="1600"/>
              </a:spcAft>
              <a:buNone/>
            </a:pPr>
            <a:endParaRPr sz="1000"/>
          </a:p>
        </p:txBody>
      </p:sp>
      <p:sp>
        <p:nvSpPr>
          <p:cNvPr id="436" name="Google Shape;436;p37"/>
          <p:cNvSpPr txBox="1">
            <a:spLocks noGrp="1"/>
          </p:cNvSpPr>
          <p:nvPr>
            <p:ph type="ctrTitle" idx="4294967295"/>
          </p:nvPr>
        </p:nvSpPr>
        <p:spPr>
          <a:xfrm>
            <a:off x="3726596" y="1965030"/>
            <a:ext cx="13029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rPr>
              <a:t>VENUS</a:t>
            </a:r>
            <a:endParaRPr sz="1800">
              <a:solidFill>
                <a:schemeClr val="lt1"/>
              </a:solidFill>
            </a:endParaRPr>
          </a:p>
        </p:txBody>
      </p:sp>
      <p:sp>
        <p:nvSpPr>
          <p:cNvPr id="437" name="Google Shape;437;p37"/>
          <p:cNvSpPr txBox="1">
            <a:spLocks noGrp="1"/>
          </p:cNvSpPr>
          <p:nvPr>
            <p:ph type="ctrTitle" idx="4294967295"/>
          </p:nvPr>
        </p:nvSpPr>
        <p:spPr>
          <a:xfrm>
            <a:off x="3726596" y="1500655"/>
            <a:ext cx="13029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accent1"/>
                </a:solidFill>
              </a:rPr>
              <a:t>02</a:t>
            </a:r>
            <a:endParaRPr sz="3000">
              <a:solidFill>
                <a:schemeClr val="accent1"/>
              </a:solidFill>
            </a:endParaRPr>
          </a:p>
        </p:txBody>
      </p:sp>
      <p:sp>
        <p:nvSpPr>
          <p:cNvPr id="438" name="Google Shape;438;p37"/>
          <p:cNvSpPr/>
          <p:nvPr/>
        </p:nvSpPr>
        <p:spPr>
          <a:xfrm>
            <a:off x="693600" y="1053115"/>
            <a:ext cx="12126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442"/>
        <p:cNvGrpSpPr/>
        <p:nvPr/>
      </p:nvGrpSpPr>
      <p:grpSpPr>
        <a:xfrm>
          <a:off x="0" y="0"/>
          <a:ext cx="0" cy="0"/>
          <a:chOff x="0" y="0"/>
          <a:chExt cx="0" cy="0"/>
        </a:xfrm>
      </p:grpSpPr>
      <p:sp>
        <p:nvSpPr>
          <p:cNvPr id="443" name="Google Shape;443;p38"/>
          <p:cNvSpPr/>
          <p:nvPr/>
        </p:nvSpPr>
        <p:spPr>
          <a:xfrm>
            <a:off x="3364600" y="2601876"/>
            <a:ext cx="2363400" cy="5487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txBox="1">
            <a:spLocks noGrp="1"/>
          </p:cNvSpPr>
          <p:nvPr>
            <p:ph type="ctrTitle"/>
          </p:nvPr>
        </p:nvSpPr>
        <p:spPr>
          <a:xfrm>
            <a:off x="3265300" y="2651026"/>
            <a:ext cx="25620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KPI DASHBOARD</a:t>
            </a:r>
            <a:endParaRPr dirty="0"/>
          </a:p>
        </p:txBody>
      </p:sp>
      <p:sp>
        <p:nvSpPr>
          <p:cNvPr id="445" name="Google Shape;445;p38"/>
          <p:cNvSpPr txBox="1">
            <a:spLocks noGrp="1"/>
          </p:cNvSpPr>
          <p:nvPr>
            <p:ph type="title" idx="2"/>
          </p:nvPr>
        </p:nvSpPr>
        <p:spPr>
          <a:xfrm>
            <a:off x="3669424" y="1542298"/>
            <a:ext cx="1753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46" name="Google Shape;446;p38"/>
          <p:cNvSpPr txBox="1">
            <a:spLocks noGrp="1"/>
          </p:cNvSpPr>
          <p:nvPr>
            <p:ph type="subTitle" idx="1"/>
          </p:nvPr>
        </p:nvSpPr>
        <p:spPr>
          <a:xfrm>
            <a:off x="3663000" y="3305376"/>
            <a:ext cx="1818000" cy="65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the subtitle that makes it comprehensible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450"/>
        <p:cNvGrpSpPr/>
        <p:nvPr/>
      </p:nvGrpSpPr>
      <p:grpSpPr>
        <a:xfrm>
          <a:off x="0" y="0"/>
          <a:ext cx="0" cy="0"/>
          <a:chOff x="0" y="0"/>
          <a:chExt cx="0" cy="0"/>
        </a:xfrm>
      </p:grpSpPr>
      <p:sp>
        <p:nvSpPr>
          <p:cNvPr id="451" name="Google Shape;451;p39"/>
          <p:cNvSpPr/>
          <p:nvPr/>
        </p:nvSpPr>
        <p:spPr>
          <a:xfrm>
            <a:off x="4661225" y="858350"/>
            <a:ext cx="1416600" cy="3729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 name="Google Shape;452;p39"/>
          <p:cNvGrpSpPr/>
          <p:nvPr/>
        </p:nvGrpSpPr>
        <p:grpSpPr>
          <a:xfrm>
            <a:off x="4712307" y="1378518"/>
            <a:ext cx="4021131" cy="2167931"/>
            <a:chOff x="237500" y="1066450"/>
            <a:chExt cx="7138525" cy="3583950"/>
          </a:xfrm>
        </p:grpSpPr>
        <p:sp>
          <p:nvSpPr>
            <p:cNvPr id="453" name="Google Shape;453;p39"/>
            <p:cNvSpPr/>
            <p:nvPr/>
          </p:nvSpPr>
          <p:spPr>
            <a:xfrm>
              <a:off x="5857075" y="3584475"/>
              <a:ext cx="804925" cy="624650"/>
            </a:xfrm>
            <a:custGeom>
              <a:avLst/>
              <a:gdLst/>
              <a:ahLst/>
              <a:cxnLst/>
              <a:rect l="l" t="t" r="r" b="b"/>
              <a:pathLst>
                <a:path w="32197" h="24986" extrusionOk="0">
                  <a:moveTo>
                    <a:pt x="14373" y="17910"/>
                  </a:moveTo>
                  <a:cubicBezTo>
                    <a:pt x="14373" y="17910"/>
                    <a:pt x="15721" y="18207"/>
                    <a:pt x="15882" y="18306"/>
                  </a:cubicBezTo>
                  <a:cubicBezTo>
                    <a:pt x="16043" y="18418"/>
                    <a:pt x="17008" y="19605"/>
                    <a:pt x="17057" y="19692"/>
                  </a:cubicBezTo>
                  <a:cubicBezTo>
                    <a:pt x="17181" y="19927"/>
                    <a:pt x="17317" y="20149"/>
                    <a:pt x="17478" y="20372"/>
                  </a:cubicBezTo>
                  <a:cubicBezTo>
                    <a:pt x="17577" y="20434"/>
                    <a:pt x="17527" y="20842"/>
                    <a:pt x="17626" y="20891"/>
                  </a:cubicBezTo>
                  <a:cubicBezTo>
                    <a:pt x="17713" y="20941"/>
                    <a:pt x="18579" y="21819"/>
                    <a:pt x="18677" y="21844"/>
                  </a:cubicBezTo>
                  <a:cubicBezTo>
                    <a:pt x="18789" y="21881"/>
                    <a:pt x="19778" y="21745"/>
                    <a:pt x="20013" y="21732"/>
                  </a:cubicBezTo>
                  <a:cubicBezTo>
                    <a:pt x="20248" y="21732"/>
                    <a:pt x="20966" y="22153"/>
                    <a:pt x="21052" y="22215"/>
                  </a:cubicBezTo>
                  <a:cubicBezTo>
                    <a:pt x="21127" y="22289"/>
                    <a:pt x="21510" y="23711"/>
                    <a:pt x="21584" y="23798"/>
                  </a:cubicBezTo>
                  <a:cubicBezTo>
                    <a:pt x="21658" y="23885"/>
                    <a:pt x="23736" y="24491"/>
                    <a:pt x="23823" y="24515"/>
                  </a:cubicBezTo>
                  <a:cubicBezTo>
                    <a:pt x="23910" y="24528"/>
                    <a:pt x="25530" y="24095"/>
                    <a:pt x="25678" y="24181"/>
                  </a:cubicBezTo>
                  <a:cubicBezTo>
                    <a:pt x="25827" y="24280"/>
                    <a:pt x="27076" y="24936"/>
                    <a:pt x="27175" y="24961"/>
                  </a:cubicBezTo>
                  <a:cubicBezTo>
                    <a:pt x="27274" y="24985"/>
                    <a:pt x="28177" y="24008"/>
                    <a:pt x="28276" y="23946"/>
                  </a:cubicBezTo>
                  <a:cubicBezTo>
                    <a:pt x="28375" y="23872"/>
                    <a:pt x="29636" y="22858"/>
                    <a:pt x="29674" y="22809"/>
                  </a:cubicBezTo>
                  <a:cubicBezTo>
                    <a:pt x="29698" y="22759"/>
                    <a:pt x="30156" y="20854"/>
                    <a:pt x="30205" y="20570"/>
                  </a:cubicBezTo>
                  <a:cubicBezTo>
                    <a:pt x="30243" y="20273"/>
                    <a:pt x="31418" y="18529"/>
                    <a:pt x="31517" y="18294"/>
                  </a:cubicBezTo>
                  <a:cubicBezTo>
                    <a:pt x="31616" y="18059"/>
                    <a:pt x="31826" y="16006"/>
                    <a:pt x="31912" y="15919"/>
                  </a:cubicBezTo>
                  <a:cubicBezTo>
                    <a:pt x="31987" y="15845"/>
                    <a:pt x="32197" y="14472"/>
                    <a:pt x="32147" y="14249"/>
                  </a:cubicBezTo>
                  <a:cubicBezTo>
                    <a:pt x="32110" y="14027"/>
                    <a:pt x="31628" y="11924"/>
                    <a:pt x="31504" y="11738"/>
                  </a:cubicBezTo>
                  <a:cubicBezTo>
                    <a:pt x="31380" y="11553"/>
                    <a:pt x="30341" y="11021"/>
                    <a:pt x="30255" y="10897"/>
                  </a:cubicBezTo>
                  <a:cubicBezTo>
                    <a:pt x="30156" y="10773"/>
                    <a:pt x="29612" y="9710"/>
                    <a:pt x="29389" y="9636"/>
                  </a:cubicBezTo>
                  <a:cubicBezTo>
                    <a:pt x="29166" y="9561"/>
                    <a:pt x="29018" y="9277"/>
                    <a:pt x="28870" y="9141"/>
                  </a:cubicBezTo>
                  <a:cubicBezTo>
                    <a:pt x="28734" y="9005"/>
                    <a:pt x="28078" y="7817"/>
                    <a:pt x="27831" y="7656"/>
                  </a:cubicBezTo>
                  <a:cubicBezTo>
                    <a:pt x="27596" y="7508"/>
                    <a:pt x="26705" y="6531"/>
                    <a:pt x="26594" y="6457"/>
                  </a:cubicBezTo>
                  <a:cubicBezTo>
                    <a:pt x="26495" y="6395"/>
                    <a:pt x="25802" y="3562"/>
                    <a:pt x="25555" y="3402"/>
                  </a:cubicBezTo>
                  <a:cubicBezTo>
                    <a:pt x="25295" y="3241"/>
                    <a:pt x="24441" y="2573"/>
                    <a:pt x="24330" y="2363"/>
                  </a:cubicBezTo>
                  <a:cubicBezTo>
                    <a:pt x="24231" y="2140"/>
                    <a:pt x="23786" y="87"/>
                    <a:pt x="23650" y="37"/>
                  </a:cubicBezTo>
                  <a:cubicBezTo>
                    <a:pt x="23501" y="0"/>
                    <a:pt x="22871" y="779"/>
                    <a:pt x="22858" y="854"/>
                  </a:cubicBezTo>
                  <a:cubicBezTo>
                    <a:pt x="22833" y="915"/>
                    <a:pt x="22735" y="3711"/>
                    <a:pt x="22710" y="3983"/>
                  </a:cubicBezTo>
                  <a:cubicBezTo>
                    <a:pt x="22685" y="4255"/>
                    <a:pt x="21671" y="6036"/>
                    <a:pt x="21671" y="6036"/>
                  </a:cubicBezTo>
                  <a:cubicBezTo>
                    <a:pt x="21671" y="6036"/>
                    <a:pt x="20755" y="5368"/>
                    <a:pt x="20545" y="5232"/>
                  </a:cubicBezTo>
                  <a:cubicBezTo>
                    <a:pt x="20335" y="5096"/>
                    <a:pt x="18603" y="4651"/>
                    <a:pt x="18603" y="4651"/>
                  </a:cubicBezTo>
                  <a:cubicBezTo>
                    <a:pt x="18603" y="4651"/>
                    <a:pt x="17935" y="3513"/>
                    <a:pt x="17824" y="3414"/>
                  </a:cubicBezTo>
                  <a:cubicBezTo>
                    <a:pt x="17725" y="3315"/>
                    <a:pt x="17812" y="2350"/>
                    <a:pt x="17935" y="2202"/>
                  </a:cubicBezTo>
                  <a:cubicBezTo>
                    <a:pt x="18047" y="2066"/>
                    <a:pt x="18937" y="1608"/>
                    <a:pt x="18752" y="1435"/>
                  </a:cubicBezTo>
                  <a:cubicBezTo>
                    <a:pt x="18554" y="1249"/>
                    <a:pt x="16587" y="1225"/>
                    <a:pt x="16476" y="1150"/>
                  </a:cubicBezTo>
                  <a:cubicBezTo>
                    <a:pt x="16364" y="1089"/>
                    <a:pt x="14855" y="544"/>
                    <a:pt x="14559" y="544"/>
                  </a:cubicBezTo>
                  <a:cubicBezTo>
                    <a:pt x="14262" y="544"/>
                    <a:pt x="12691" y="841"/>
                    <a:pt x="12580" y="1002"/>
                  </a:cubicBezTo>
                  <a:cubicBezTo>
                    <a:pt x="12468" y="1150"/>
                    <a:pt x="12790" y="2573"/>
                    <a:pt x="12790" y="2721"/>
                  </a:cubicBezTo>
                  <a:cubicBezTo>
                    <a:pt x="12790" y="2857"/>
                    <a:pt x="11677" y="3698"/>
                    <a:pt x="11677" y="3698"/>
                  </a:cubicBezTo>
                  <a:cubicBezTo>
                    <a:pt x="11677" y="3698"/>
                    <a:pt x="10934" y="2622"/>
                    <a:pt x="10588" y="2598"/>
                  </a:cubicBezTo>
                  <a:cubicBezTo>
                    <a:pt x="10229" y="2560"/>
                    <a:pt x="9153" y="3834"/>
                    <a:pt x="9005" y="4008"/>
                  </a:cubicBezTo>
                  <a:cubicBezTo>
                    <a:pt x="8869" y="4181"/>
                    <a:pt x="7063" y="4737"/>
                    <a:pt x="7013" y="4960"/>
                  </a:cubicBezTo>
                  <a:cubicBezTo>
                    <a:pt x="6952" y="5195"/>
                    <a:pt x="5307" y="7508"/>
                    <a:pt x="5220" y="7545"/>
                  </a:cubicBezTo>
                  <a:cubicBezTo>
                    <a:pt x="5121" y="7595"/>
                    <a:pt x="3859" y="8164"/>
                    <a:pt x="3538" y="8164"/>
                  </a:cubicBezTo>
                  <a:cubicBezTo>
                    <a:pt x="3216" y="8151"/>
                    <a:pt x="693" y="8572"/>
                    <a:pt x="693" y="8572"/>
                  </a:cubicBezTo>
                  <a:cubicBezTo>
                    <a:pt x="693" y="8572"/>
                    <a:pt x="0" y="10650"/>
                    <a:pt x="62" y="10922"/>
                  </a:cubicBezTo>
                  <a:cubicBezTo>
                    <a:pt x="124" y="11206"/>
                    <a:pt x="285" y="12740"/>
                    <a:pt x="285" y="12740"/>
                  </a:cubicBezTo>
                  <a:cubicBezTo>
                    <a:pt x="285" y="12740"/>
                    <a:pt x="99" y="13754"/>
                    <a:pt x="124" y="13965"/>
                  </a:cubicBezTo>
                  <a:cubicBezTo>
                    <a:pt x="149" y="14175"/>
                    <a:pt x="643" y="15041"/>
                    <a:pt x="730" y="15239"/>
                  </a:cubicBezTo>
                  <a:cubicBezTo>
                    <a:pt x="817" y="15424"/>
                    <a:pt x="1732" y="18158"/>
                    <a:pt x="1732" y="18158"/>
                  </a:cubicBezTo>
                  <a:cubicBezTo>
                    <a:pt x="1732" y="18158"/>
                    <a:pt x="1559" y="19147"/>
                    <a:pt x="1534" y="19320"/>
                  </a:cubicBezTo>
                  <a:cubicBezTo>
                    <a:pt x="1509" y="19481"/>
                    <a:pt x="1002" y="19964"/>
                    <a:pt x="1064" y="20112"/>
                  </a:cubicBezTo>
                  <a:cubicBezTo>
                    <a:pt x="1138" y="20261"/>
                    <a:pt x="2190" y="20718"/>
                    <a:pt x="2276" y="20854"/>
                  </a:cubicBezTo>
                  <a:cubicBezTo>
                    <a:pt x="2363" y="21003"/>
                    <a:pt x="3674" y="20966"/>
                    <a:pt x="3971" y="20904"/>
                  </a:cubicBezTo>
                  <a:cubicBezTo>
                    <a:pt x="4255" y="20829"/>
                    <a:pt x="5554" y="20124"/>
                    <a:pt x="5690" y="20112"/>
                  </a:cubicBezTo>
                  <a:cubicBezTo>
                    <a:pt x="6049" y="20087"/>
                    <a:pt x="6407" y="20087"/>
                    <a:pt x="6766" y="20112"/>
                  </a:cubicBezTo>
                  <a:cubicBezTo>
                    <a:pt x="6939" y="20149"/>
                    <a:pt x="8473" y="19642"/>
                    <a:pt x="8621" y="19568"/>
                  </a:cubicBezTo>
                  <a:cubicBezTo>
                    <a:pt x="8782" y="19494"/>
                    <a:pt x="9685" y="18925"/>
                    <a:pt x="9858" y="18850"/>
                  </a:cubicBezTo>
                  <a:cubicBezTo>
                    <a:pt x="10031" y="18776"/>
                    <a:pt x="12419" y="18294"/>
                    <a:pt x="12641" y="18269"/>
                  </a:cubicBezTo>
                  <a:cubicBezTo>
                    <a:pt x="12876" y="18244"/>
                    <a:pt x="13656" y="17824"/>
                    <a:pt x="13730" y="17849"/>
                  </a:cubicBezTo>
                  <a:cubicBezTo>
                    <a:pt x="13804" y="17861"/>
                    <a:pt x="14373" y="17910"/>
                    <a:pt x="14373" y="179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9"/>
            <p:cNvSpPr/>
            <p:nvPr/>
          </p:nvSpPr>
          <p:spPr>
            <a:xfrm>
              <a:off x="6478925" y="4219300"/>
              <a:ext cx="84125" cy="96500"/>
            </a:xfrm>
            <a:custGeom>
              <a:avLst/>
              <a:gdLst/>
              <a:ahLst/>
              <a:cxnLst/>
              <a:rect l="l" t="t" r="r" b="b"/>
              <a:pathLst>
                <a:path w="3365" h="3860" extrusionOk="0">
                  <a:moveTo>
                    <a:pt x="136" y="891"/>
                  </a:moveTo>
                  <a:cubicBezTo>
                    <a:pt x="223" y="743"/>
                    <a:pt x="1658" y="1114"/>
                    <a:pt x="1794" y="1114"/>
                  </a:cubicBezTo>
                  <a:cubicBezTo>
                    <a:pt x="1930" y="1114"/>
                    <a:pt x="2845" y="718"/>
                    <a:pt x="2870" y="656"/>
                  </a:cubicBezTo>
                  <a:cubicBezTo>
                    <a:pt x="2895" y="594"/>
                    <a:pt x="2821" y="1"/>
                    <a:pt x="2870" y="13"/>
                  </a:cubicBezTo>
                  <a:cubicBezTo>
                    <a:pt x="3006" y="50"/>
                    <a:pt x="3130" y="124"/>
                    <a:pt x="3229" y="236"/>
                  </a:cubicBezTo>
                  <a:cubicBezTo>
                    <a:pt x="3365" y="384"/>
                    <a:pt x="3315" y="990"/>
                    <a:pt x="3303" y="1126"/>
                  </a:cubicBezTo>
                  <a:cubicBezTo>
                    <a:pt x="3266" y="1448"/>
                    <a:pt x="3216" y="1769"/>
                    <a:pt x="3142" y="2079"/>
                  </a:cubicBezTo>
                  <a:cubicBezTo>
                    <a:pt x="3093" y="2252"/>
                    <a:pt x="2140" y="3860"/>
                    <a:pt x="2029" y="3860"/>
                  </a:cubicBezTo>
                  <a:cubicBezTo>
                    <a:pt x="1930" y="3860"/>
                    <a:pt x="891" y="3316"/>
                    <a:pt x="903" y="3241"/>
                  </a:cubicBezTo>
                  <a:cubicBezTo>
                    <a:pt x="916" y="3167"/>
                    <a:pt x="272" y="1596"/>
                    <a:pt x="272" y="1596"/>
                  </a:cubicBezTo>
                  <a:cubicBezTo>
                    <a:pt x="272" y="1596"/>
                    <a:pt x="0" y="1126"/>
                    <a:pt x="136" y="89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9"/>
            <p:cNvSpPr/>
            <p:nvPr/>
          </p:nvSpPr>
          <p:spPr>
            <a:xfrm>
              <a:off x="6108150" y="3339250"/>
              <a:ext cx="503450" cy="256675"/>
            </a:xfrm>
            <a:custGeom>
              <a:avLst/>
              <a:gdLst/>
              <a:ahLst/>
              <a:cxnLst/>
              <a:rect l="l" t="t" r="r" b="b"/>
              <a:pathLst>
                <a:path w="20138" h="10267" extrusionOk="0">
                  <a:moveTo>
                    <a:pt x="236" y="4577"/>
                  </a:moveTo>
                  <a:cubicBezTo>
                    <a:pt x="1" y="4317"/>
                    <a:pt x="731" y="3686"/>
                    <a:pt x="879" y="3625"/>
                  </a:cubicBezTo>
                  <a:cubicBezTo>
                    <a:pt x="1027" y="3563"/>
                    <a:pt x="2796" y="3625"/>
                    <a:pt x="2982" y="3674"/>
                  </a:cubicBezTo>
                  <a:cubicBezTo>
                    <a:pt x="3167" y="3711"/>
                    <a:pt x="4800" y="3340"/>
                    <a:pt x="4800" y="3340"/>
                  </a:cubicBezTo>
                  <a:cubicBezTo>
                    <a:pt x="4800" y="3340"/>
                    <a:pt x="4503" y="2685"/>
                    <a:pt x="4491" y="2647"/>
                  </a:cubicBezTo>
                  <a:cubicBezTo>
                    <a:pt x="4478" y="2598"/>
                    <a:pt x="3031" y="1979"/>
                    <a:pt x="2969" y="1942"/>
                  </a:cubicBezTo>
                  <a:cubicBezTo>
                    <a:pt x="2895" y="1893"/>
                    <a:pt x="1683" y="1819"/>
                    <a:pt x="1621" y="1782"/>
                  </a:cubicBezTo>
                  <a:cubicBezTo>
                    <a:pt x="1572" y="1744"/>
                    <a:pt x="1262" y="928"/>
                    <a:pt x="1238" y="854"/>
                  </a:cubicBezTo>
                  <a:cubicBezTo>
                    <a:pt x="1225" y="780"/>
                    <a:pt x="1683" y="0"/>
                    <a:pt x="1807" y="0"/>
                  </a:cubicBezTo>
                  <a:cubicBezTo>
                    <a:pt x="2054" y="62"/>
                    <a:pt x="2289" y="149"/>
                    <a:pt x="2512" y="248"/>
                  </a:cubicBezTo>
                  <a:cubicBezTo>
                    <a:pt x="2462" y="557"/>
                    <a:pt x="2413" y="866"/>
                    <a:pt x="2388" y="1175"/>
                  </a:cubicBezTo>
                  <a:cubicBezTo>
                    <a:pt x="2400" y="1299"/>
                    <a:pt x="3625" y="1868"/>
                    <a:pt x="3625" y="1868"/>
                  </a:cubicBezTo>
                  <a:cubicBezTo>
                    <a:pt x="3625" y="1868"/>
                    <a:pt x="5567" y="1547"/>
                    <a:pt x="5839" y="1683"/>
                  </a:cubicBezTo>
                  <a:cubicBezTo>
                    <a:pt x="6099" y="1819"/>
                    <a:pt x="6705" y="1732"/>
                    <a:pt x="6804" y="2091"/>
                  </a:cubicBezTo>
                  <a:cubicBezTo>
                    <a:pt x="6903" y="2462"/>
                    <a:pt x="7101" y="3328"/>
                    <a:pt x="7175" y="3427"/>
                  </a:cubicBezTo>
                  <a:cubicBezTo>
                    <a:pt x="7261" y="3513"/>
                    <a:pt x="7657" y="3822"/>
                    <a:pt x="7657" y="3822"/>
                  </a:cubicBezTo>
                  <a:lnTo>
                    <a:pt x="8387" y="3117"/>
                  </a:lnTo>
                  <a:cubicBezTo>
                    <a:pt x="8387" y="3117"/>
                    <a:pt x="9364" y="2462"/>
                    <a:pt x="9476" y="2412"/>
                  </a:cubicBezTo>
                  <a:cubicBezTo>
                    <a:pt x="9575" y="2351"/>
                    <a:pt x="10725" y="2833"/>
                    <a:pt x="11096" y="2907"/>
                  </a:cubicBezTo>
                  <a:cubicBezTo>
                    <a:pt x="11368" y="2957"/>
                    <a:pt x="11640" y="2981"/>
                    <a:pt x="11912" y="2981"/>
                  </a:cubicBezTo>
                  <a:cubicBezTo>
                    <a:pt x="12011" y="2994"/>
                    <a:pt x="12815" y="3575"/>
                    <a:pt x="13322" y="3884"/>
                  </a:cubicBezTo>
                  <a:cubicBezTo>
                    <a:pt x="13743" y="4144"/>
                    <a:pt x="14201" y="4330"/>
                    <a:pt x="14683" y="4453"/>
                  </a:cubicBezTo>
                  <a:cubicBezTo>
                    <a:pt x="15066" y="4552"/>
                    <a:pt x="16600" y="5999"/>
                    <a:pt x="16909" y="6086"/>
                  </a:cubicBezTo>
                  <a:cubicBezTo>
                    <a:pt x="17206" y="6185"/>
                    <a:pt x="17812" y="5938"/>
                    <a:pt x="17948" y="6197"/>
                  </a:cubicBezTo>
                  <a:cubicBezTo>
                    <a:pt x="18072" y="6457"/>
                    <a:pt x="17812" y="7360"/>
                    <a:pt x="18047" y="7719"/>
                  </a:cubicBezTo>
                  <a:cubicBezTo>
                    <a:pt x="18270" y="8090"/>
                    <a:pt x="19457" y="9141"/>
                    <a:pt x="19730" y="9252"/>
                  </a:cubicBezTo>
                  <a:cubicBezTo>
                    <a:pt x="19989" y="9364"/>
                    <a:pt x="20138" y="9178"/>
                    <a:pt x="20125" y="9475"/>
                  </a:cubicBezTo>
                  <a:cubicBezTo>
                    <a:pt x="20125" y="9784"/>
                    <a:pt x="20076" y="10267"/>
                    <a:pt x="19816" y="10217"/>
                  </a:cubicBezTo>
                  <a:cubicBezTo>
                    <a:pt x="19556" y="10155"/>
                    <a:pt x="18344" y="9735"/>
                    <a:pt x="18183" y="9710"/>
                  </a:cubicBezTo>
                  <a:cubicBezTo>
                    <a:pt x="18010" y="9685"/>
                    <a:pt x="16909" y="9092"/>
                    <a:pt x="16909" y="9092"/>
                  </a:cubicBezTo>
                  <a:cubicBezTo>
                    <a:pt x="16909" y="9092"/>
                    <a:pt x="16427" y="7805"/>
                    <a:pt x="15994" y="7620"/>
                  </a:cubicBezTo>
                  <a:cubicBezTo>
                    <a:pt x="15685" y="7471"/>
                    <a:pt x="15363" y="7348"/>
                    <a:pt x="15029" y="7236"/>
                  </a:cubicBezTo>
                  <a:cubicBezTo>
                    <a:pt x="14943" y="7236"/>
                    <a:pt x="12753" y="8807"/>
                    <a:pt x="12481" y="8758"/>
                  </a:cubicBezTo>
                  <a:cubicBezTo>
                    <a:pt x="12197" y="8696"/>
                    <a:pt x="10552" y="7644"/>
                    <a:pt x="10465" y="7731"/>
                  </a:cubicBezTo>
                  <a:cubicBezTo>
                    <a:pt x="10378" y="7805"/>
                    <a:pt x="9055" y="7941"/>
                    <a:pt x="9067" y="7731"/>
                  </a:cubicBezTo>
                  <a:cubicBezTo>
                    <a:pt x="9080" y="7508"/>
                    <a:pt x="9908" y="7088"/>
                    <a:pt x="9908" y="6952"/>
                  </a:cubicBezTo>
                  <a:cubicBezTo>
                    <a:pt x="9896" y="6828"/>
                    <a:pt x="9797" y="5839"/>
                    <a:pt x="9500" y="5542"/>
                  </a:cubicBezTo>
                  <a:cubicBezTo>
                    <a:pt x="9203" y="5245"/>
                    <a:pt x="7385" y="5035"/>
                    <a:pt x="7311" y="4998"/>
                  </a:cubicBezTo>
                  <a:cubicBezTo>
                    <a:pt x="7249" y="4973"/>
                    <a:pt x="6260" y="4255"/>
                    <a:pt x="6062" y="4095"/>
                  </a:cubicBezTo>
                  <a:cubicBezTo>
                    <a:pt x="5864" y="3946"/>
                    <a:pt x="4243" y="4095"/>
                    <a:pt x="4008" y="4095"/>
                  </a:cubicBezTo>
                  <a:cubicBezTo>
                    <a:pt x="3773" y="4095"/>
                    <a:pt x="2710" y="4515"/>
                    <a:pt x="2301" y="4429"/>
                  </a:cubicBezTo>
                  <a:cubicBezTo>
                    <a:pt x="1906" y="4354"/>
                    <a:pt x="1027" y="4206"/>
                    <a:pt x="990" y="4255"/>
                  </a:cubicBezTo>
                  <a:cubicBezTo>
                    <a:pt x="966" y="4305"/>
                    <a:pt x="533" y="4899"/>
                    <a:pt x="236" y="45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9"/>
            <p:cNvSpPr/>
            <p:nvPr/>
          </p:nvSpPr>
          <p:spPr>
            <a:xfrm>
              <a:off x="5965600" y="3329050"/>
              <a:ext cx="129600" cy="160825"/>
            </a:xfrm>
            <a:custGeom>
              <a:avLst/>
              <a:gdLst/>
              <a:ahLst/>
              <a:cxnLst/>
              <a:rect l="l" t="t" r="r" b="b"/>
              <a:pathLst>
                <a:path w="5184" h="6433" extrusionOk="0">
                  <a:moveTo>
                    <a:pt x="941" y="582"/>
                  </a:moveTo>
                  <a:cubicBezTo>
                    <a:pt x="1163" y="371"/>
                    <a:pt x="3019" y="742"/>
                    <a:pt x="3105" y="742"/>
                  </a:cubicBezTo>
                  <a:cubicBezTo>
                    <a:pt x="3204" y="742"/>
                    <a:pt x="4318" y="755"/>
                    <a:pt x="4392" y="631"/>
                  </a:cubicBezTo>
                  <a:cubicBezTo>
                    <a:pt x="4466" y="495"/>
                    <a:pt x="5035" y="0"/>
                    <a:pt x="5109" y="37"/>
                  </a:cubicBezTo>
                  <a:cubicBezTo>
                    <a:pt x="5183" y="87"/>
                    <a:pt x="4886" y="878"/>
                    <a:pt x="4849" y="1039"/>
                  </a:cubicBezTo>
                  <a:cubicBezTo>
                    <a:pt x="4825" y="1188"/>
                    <a:pt x="3736" y="1559"/>
                    <a:pt x="3687" y="1546"/>
                  </a:cubicBezTo>
                  <a:cubicBezTo>
                    <a:pt x="3625" y="1534"/>
                    <a:pt x="2066" y="1373"/>
                    <a:pt x="2005" y="1373"/>
                  </a:cubicBezTo>
                  <a:cubicBezTo>
                    <a:pt x="1930" y="1373"/>
                    <a:pt x="1201" y="1447"/>
                    <a:pt x="1114" y="1546"/>
                  </a:cubicBezTo>
                  <a:cubicBezTo>
                    <a:pt x="1027" y="1633"/>
                    <a:pt x="1126" y="2425"/>
                    <a:pt x="1238" y="2499"/>
                  </a:cubicBezTo>
                  <a:cubicBezTo>
                    <a:pt x="1349" y="2561"/>
                    <a:pt x="2722" y="2474"/>
                    <a:pt x="2907" y="2375"/>
                  </a:cubicBezTo>
                  <a:cubicBezTo>
                    <a:pt x="3081" y="2276"/>
                    <a:pt x="3749" y="2140"/>
                    <a:pt x="3835" y="2202"/>
                  </a:cubicBezTo>
                  <a:cubicBezTo>
                    <a:pt x="3922" y="2264"/>
                    <a:pt x="3749" y="2635"/>
                    <a:pt x="3551" y="2610"/>
                  </a:cubicBezTo>
                  <a:cubicBezTo>
                    <a:pt x="3353" y="2598"/>
                    <a:pt x="2128" y="3043"/>
                    <a:pt x="2116" y="3167"/>
                  </a:cubicBezTo>
                  <a:cubicBezTo>
                    <a:pt x="2116" y="3278"/>
                    <a:pt x="2710" y="4193"/>
                    <a:pt x="2796" y="4255"/>
                  </a:cubicBezTo>
                  <a:cubicBezTo>
                    <a:pt x="2883" y="4317"/>
                    <a:pt x="3514" y="4713"/>
                    <a:pt x="3390" y="4898"/>
                  </a:cubicBezTo>
                  <a:cubicBezTo>
                    <a:pt x="3204" y="5146"/>
                    <a:pt x="2932" y="5319"/>
                    <a:pt x="2623" y="5381"/>
                  </a:cubicBezTo>
                  <a:cubicBezTo>
                    <a:pt x="2301" y="5418"/>
                    <a:pt x="1695" y="4812"/>
                    <a:pt x="1646" y="4663"/>
                  </a:cubicBezTo>
                  <a:cubicBezTo>
                    <a:pt x="1609" y="4503"/>
                    <a:pt x="1584" y="3958"/>
                    <a:pt x="1522" y="3884"/>
                  </a:cubicBezTo>
                  <a:cubicBezTo>
                    <a:pt x="1473" y="3810"/>
                    <a:pt x="1089" y="3884"/>
                    <a:pt x="1102" y="4082"/>
                  </a:cubicBezTo>
                  <a:cubicBezTo>
                    <a:pt x="1114" y="4280"/>
                    <a:pt x="1361" y="5368"/>
                    <a:pt x="1361" y="5368"/>
                  </a:cubicBezTo>
                  <a:cubicBezTo>
                    <a:pt x="1361" y="5368"/>
                    <a:pt x="1213" y="6321"/>
                    <a:pt x="1027" y="6321"/>
                  </a:cubicBezTo>
                  <a:cubicBezTo>
                    <a:pt x="842" y="6321"/>
                    <a:pt x="582" y="6432"/>
                    <a:pt x="582" y="5962"/>
                  </a:cubicBezTo>
                  <a:cubicBezTo>
                    <a:pt x="557" y="5492"/>
                    <a:pt x="508" y="5010"/>
                    <a:pt x="421" y="4540"/>
                  </a:cubicBezTo>
                  <a:cubicBezTo>
                    <a:pt x="421" y="4540"/>
                    <a:pt x="100" y="3934"/>
                    <a:pt x="50" y="3946"/>
                  </a:cubicBezTo>
                  <a:cubicBezTo>
                    <a:pt x="1" y="3946"/>
                    <a:pt x="100" y="2907"/>
                    <a:pt x="137" y="2820"/>
                  </a:cubicBezTo>
                  <a:cubicBezTo>
                    <a:pt x="186" y="2734"/>
                    <a:pt x="706" y="1596"/>
                    <a:pt x="706" y="1410"/>
                  </a:cubicBezTo>
                  <a:cubicBezTo>
                    <a:pt x="706" y="1225"/>
                    <a:pt x="829" y="693"/>
                    <a:pt x="941" y="58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9"/>
            <p:cNvSpPr/>
            <p:nvPr/>
          </p:nvSpPr>
          <p:spPr>
            <a:xfrm>
              <a:off x="5759975" y="3225775"/>
              <a:ext cx="210900" cy="223900"/>
            </a:xfrm>
            <a:custGeom>
              <a:avLst/>
              <a:gdLst/>
              <a:ahLst/>
              <a:cxnLst/>
              <a:rect l="l" t="t" r="r" b="b"/>
              <a:pathLst>
                <a:path w="8436" h="8956" extrusionOk="0">
                  <a:moveTo>
                    <a:pt x="6346" y="223"/>
                  </a:moveTo>
                  <a:cubicBezTo>
                    <a:pt x="6568" y="87"/>
                    <a:pt x="6816" y="12"/>
                    <a:pt x="7063" y="0"/>
                  </a:cubicBezTo>
                  <a:cubicBezTo>
                    <a:pt x="7174" y="0"/>
                    <a:pt x="7261" y="928"/>
                    <a:pt x="7335" y="965"/>
                  </a:cubicBezTo>
                  <a:cubicBezTo>
                    <a:pt x="7409" y="1002"/>
                    <a:pt x="8325" y="1447"/>
                    <a:pt x="8387" y="1509"/>
                  </a:cubicBezTo>
                  <a:cubicBezTo>
                    <a:pt x="8436" y="1571"/>
                    <a:pt x="7830" y="1781"/>
                    <a:pt x="7805" y="1917"/>
                  </a:cubicBezTo>
                  <a:cubicBezTo>
                    <a:pt x="7768" y="2041"/>
                    <a:pt x="8015" y="2301"/>
                    <a:pt x="7978" y="2338"/>
                  </a:cubicBezTo>
                  <a:cubicBezTo>
                    <a:pt x="7941" y="2375"/>
                    <a:pt x="7075" y="2833"/>
                    <a:pt x="7051" y="2870"/>
                  </a:cubicBezTo>
                  <a:cubicBezTo>
                    <a:pt x="7026" y="2907"/>
                    <a:pt x="7075" y="3624"/>
                    <a:pt x="7224" y="3822"/>
                  </a:cubicBezTo>
                  <a:cubicBezTo>
                    <a:pt x="7372" y="4020"/>
                    <a:pt x="8325" y="5022"/>
                    <a:pt x="8325" y="5108"/>
                  </a:cubicBezTo>
                  <a:cubicBezTo>
                    <a:pt x="8325" y="5195"/>
                    <a:pt x="6568" y="7224"/>
                    <a:pt x="6544" y="7310"/>
                  </a:cubicBezTo>
                  <a:cubicBezTo>
                    <a:pt x="6519" y="7397"/>
                    <a:pt x="6197" y="8782"/>
                    <a:pt x="6135" y="8819"/>
                  </a:cubicBezTo>
                  <a:cubicBezTo>
                    <a:pt x="5777" y="8881"/>
                    <a:pt x="5406" y="8930"/>
                    <a:pt x="5035" y="8955"/>
                  </a:cubicBezTo>
                  <a:cubicBezTo>
                    <a:pt x="4985" y="8943"/>
                    <a:pt x="3563" y="8300"/>
                    <a:pt x="3488" y="8337"/>
                  </a:cubicBezTo>
                  <a:cubicBezTo>
                    <a:pt x="3402" y="8374"/>
                    <a:pt x="2833" y="8609"/>
                    <a:pt x="2771" y="8609"/>
                  </a:cubicBezTo>
                  <a:cubicBezTo>
                    <a:pt x="2721" y="8609"/>
                    <a:pt x="1571" y="8102"/>
                    <a:pt x="1410" y="8040"/>
                  </a:cubicBezTo>
                  <a:cubicBezTo>
                    <a:pt x="1250" y="7990"/>
                    <a:pt x="990" y="6815"/>
                    <a:pt x="916" y="6753"/>
                  </a:cubicBezTo>
                  <a:cubicBezTo>
                    <a:pt x="606" y="6259"/>
                    <a:pt x="322" y="5752"/>
                    <a:pt x="75" y="5220"/>
                  </a:cubicBezTo>
                  <a:cubicBezTo>
                    <a:pt x="25" y="4948"/>
                    <a:pt x="0" y="4675"/>
                    <a:pt x="0" y="4403"/>
                  </a:cubicBezTo>
                  <a:cubicBezTo>
                    <a:pt x="25" y="4391"/>
                    <a:pt x="1447" y="4700"/>
                    <a:pt x="1509" y="4725"/>
                  </a:cubicBezTo>
                  <a:cubicBezTo>
                    <a:pt x="1571" y="4750"/>
                    <a:pt x="2239" y="3538"/>
                    <a:pt x="2338" y="3488"/>
                  </a:cubicBezTo>
                  <a:cubicBezTo>
                    <a:pt x="2623" y="3389"/>
                    <a:pt x="2895" y="3303"/>
                    <a:pt x="3192" y="3228"/>
                  </a:cubicBezTo>
                  <a:cubicBezTo>
                    <a:pt x="3290" y="3216"/>
                    <a:pt x="3872" y="2301"/>
                    <a:pt x="3934" y="2251"/>
                  </a:cubicBezTo>
                  <a:cubicBezTo>
                    <a:pt x="4008" y="2202"/>
                    <a:pt x="5603" y="1695"/>
                    <a:pt x="5641" y="1657"/>
                  </a:cubicBezTo>
                  <a:cubicBezTo>
                    <a:pt x="5665" y="1620"/>
                    <a:pt x="6284" y="272"/>
                    <a:pt x="6346" y="2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9"/>
            <p:cNvSpPr/>
            <p:nvPr/>
          </p:nvSpPr>
          <p:spPr>
            <a:xfrm>
              <a:off x="5693800" y="3486450"/>
              <a:ext cx="224825" cy="64950"/>
            </a:xfrm>
            <a:custGeom>
              <a:avLst/>
              <a:gdLst/>
              <a:ahLst/>
              <a:cxnLst/>
              <a:rect l="l" t="t" r="r" b="b"/>
              <a:pathLst>
                <a:path w="8993" h="2598" extrusionOk="0">
                  <a:moveTo>
                    <a:pt x="99" y="223"/>
                  </a:moveTo>
                  <a:cubicBezTo>
                    <a:pt x="173" y="0"/>
                    <a:pt x="1225" y="124"/>
                    <a:pt x="1373" y="111"/>
                  </a:cubicBezTo>
                  <a:cubicBezTo>
                    <a:pt x="1522" y="99"/>
                    <a:pt x="2536" y="149"/>
                    <a:pt x="2882" y="359"/>
                  </a:cubicBezTo>
                  <a:cubicBezTo>
                    <a:pt x="3241" y="569"/>
                    <a:pt x="4923" y="470"/>
                    <a:pt x="5059" y="581"/>
                  </a:cubicBezTo>
                  <a:cubicBezTo>
                    <a:pt x="5208" y="693"/>
                    <a:pt x="6915" y="755"/>
                    <a:pt x="6952" y="990"/>
                  </a:cubicBezTo>
                  <a:cubicBezTo>
                    <a:pt x="6989" y="1225"/>
                    <a:pt x="7348" y="1361"/>
                    <a:pt x="7632" y="1583"/>
                  </a:cubicBezTo>
                  <a:cubicBezTo>
                    <a:pt x="7917" y="1794"/>
                    <a:pt x="8622" y="2016"/>
                    <a:pt x="8807" y="2103"/>
                  </a:cubicBezTo>
                  <a:cubicBezTo>
                    <a:pt x="8993" y="2177"/>
                    <a:pt x="8523" y="2598"/>
                    <a:pt x="8411" y="2598"/>
                  </a:cubicBezTo>
                  <a:cubicBezTo>
                    <a:pt x="8300" y="2598"/>
                    <a:pt x="6717" y="2276"/>
                    <a:pt x="6581" y="2251"/>
                  </a:cubicBezTo>
                  <a:cubicBezTo>
                    <a:pt x="6445" y="2227"/>
                    <a:pt x="4503" y="2140"/>
                    <a:pt x="4305" y="2090"/>
                  </a:cubicBezTo>
                  <a:cubicBezTo>
                    <a:pt x="4107" y="2041"/>
                    <a:pt x="1336" y="1534"/>
                    <a:pt x="1151" y="1571"/>
                  </a:cubicBezTo>
                  <a:cubicBezTo>
                    <a:pt x="965" y="1620"/>
                    <a:pt x="0" y="532"/>
                    <a:pt x="99" y="2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9"/>
            <p:cNvSpPr/>
            <p:nvPr/>
          </p:nvSpPr>
          <p:spPr>
            <a:xfrm>
              <a:off x="5939000" y="3534675"/>
              <a:ext cx="44250" cy="23850"/>
            </a:xfrm>
            <a:custGeom>
              <a:avLst/>
              <a:gdLst/>
              <a:ahLst/>
              <a:cxnLst/>
              <a:rect l="l" t="t" r="r" b="b"/>
              <a:pathLst>
                <a:path w="1770" h="954" extrusionOk="0">
                  <a:moveTo>
                    <a:pt x="112" y="211"/>
                  </a:moveTo>
                  <a:cubicBezTo>
                    <a:pt x="199" y="1"/>
                    <a:pt x="1065" y="137"/>
                    <a:pt x="1176" y="211"/>
                  </a:cubicBezTo>
                  <a:cubicBezTo>
                    <a:pt x="1287" y="273"/>
                    <a:pt x="1770" y="112"/>
                    <a:pt x="1708" y="384"/>
                  </a:cubicBezTo>
                  <a:cubicBezTo>
                    <a:pt x="1646" y="644"/>
                    <a:pt x="991" y="891"/>
                    <a:pt x="916" y="928"/>
                  </a:cubicBezTo>
                  <a:cubicBezTo>
                    <a:pt x="842" y="953"/>
                    <a:pt x="1" y="483"/>
                    <a:pt x="112" y="2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9"/>
            <p:cNvSpPr/>
            <p:nvPr/>
          </p:nvSpPr>
          <p:spPr>
            <a:xfrm>
              <a:off x="6018175" y="3531900"/>
              <a:ext cx="47950" cy="30025"/>
            </a:xfrm>
            <a:custGeom>
              <a:avLst/>
              <a:gdLst/>
              <a:ahLst/>
              <a:cxnLst/>
              <a:rect l="l" t="t" r="r" b="b"/>
              <a:pathLst>
                <a:path w="1918" h="1201" extrusionOk="0">
                  <a:moveTo>
                    <a:pt x="50" y="433"/>
                  </a:moveTo>
                  <a:cubicBezTo>
                    <a:pt x="99" y="322"/>
                    <a:pt x="619" y="483"/>
                    <a:pt x="693" y="495"/>
                  </a:cubicBezTo>
                  <a:cubicBezTo>
                    <a:pt x="780" y="495"/>
                    <a:pt x="1732" y="0"/>
                    <a:pt x="1831" y="211"/>
                  </a:cubicBezTo>
                  <a:cubicBezTo>
                    <a:pt x="1918" y="421"/>
                    <a:pt x="705" y="1163"/>
                    <a:pt x="520" y="1175"/>
                  </a:cubicBezTo>
                  <a:cubicBezTo>
                    <a:pt x="334" y="1200"/>
                    <a:pt x="0" y="582"/>
                    <a:pt x="50" y="4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9"/>
            <p:cNvSpPr/>
            <p:nvPr/>
          </p:nvSpPr>
          <p:spPr>
            <a:xfrm>
              <a:off x="6059300" y="3538400"/>
              <a:ext cx="73000" cy="44550"/>
            </a:xfrm>
            <a:custGeom>
              <a:avLst/>
              <a:gdLst/>
              <a:ahLst/>
              <a:cxnLst/>
              <a:rect l="l" t="t" r="r" b="b"/>
              <a:pathLst>
                <a:path w="2920" h="1782" extrusionOk="0">
                  <a:moveTo>
                    <a:pt x="124" y="730"/>
                  </a:moveTo>
                  <a:cubicBezTo>
                    <a:pt x="198" y="619"/>
                    <a:pt x="1522" y="260"/>
                    <a:pt x="1707" y="235"/>
                  </a:cubicBezTo>
                  <a:cubicBezTo>
                    <a:pt x="1905" y="198"/>
                    <a:pt x="2833" y="0"/>
                    <a:pt x="2883" y="297"/>
                  </a:cubicBezTo>
                  <a:cubicBezTo>
                    <a:pt x="2920" y="581"/>
                    <a:pt x="1213" y="928"/>
                    <a:pt x="1163" y="1051"/>
                  </a:cubicBezTo>
                  <a:cubicBezTo>
                    <a:pt x="1114" y="1175"/>
                    <a:pt x="1163" y="1509"/>
                    <a:pt x="1052" y="1546"/>
                  </a:cubicBezTo>
                  <a:cubicBezTo>
                    <a:pt x="941" y="1583"/>
                    <a:pt x="112" y="1781"/>
                    <a:pt x="50" y="1744"/>
                  </a:cubicBezTo>
                  <a:cubicBezTo>
                    <a:pt x="1" y="1695"/>
                    <a:pt x="25" y="891"/>
                    <a:pt x="124" y="7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9"/>
            <p:cNvSpPr/>
            <p:nvPr/>
          </p:nvSpPr>
          <p:spPr>
            <a:xfrm>
              <a:off x="5489075" y="3250500"/>
              <a:ext cx="207225" cy="235025"/>
            </a:xfrm>
            <a:custGeom>
              <a:avLst/>
              <a:gdLst/>
              <a:ahLst/>
              <a:cxnLst/>
              <a:rect l="l" t="t" r="r" b="b"/>
              <a:pathLst>
                <a:path w="8289" h="9401" extrusionOk="0">
                  <a:moveTo>
                    <a:pt x="6210" y="8313"/>
                  </a:moveTo>
                  <a:cubicBezTo>
                    <a:pt x="6284" y="8486"/>
                    <a:pt x="7299" y="9302"/>
                    <a:pt x="7484" y="9352"/>
                  </a:cubicBezTo>
                  <a:cubicBezTo>
                    <a:pt x="7670" y="9401"/>
                    <a:pt x="8288" y="7496"/>
                    <a:pt x="8288" y="7496"/>
                  </a:cubicBezTo>
                  <a:cubicBezTo>
                    <a:pt x="8288" y="7496"/>
                    <a:pt x="8140" y="6371"/>
                    <a:pt x="8041" y="6284"/>
                  </a:cubicBezTo>
                  <a:cubicBezTo>
                    <a:pt x="7930" y="6197"/>
                    <a:pt x="7088" y="5480"/>
                    <a:pt x="6915" y="5319"/>
                  </a:cubicBezTo>
                  <a:cubicBezTo>
                    <a:pt x="6742" y="5171"/>
                    <a:pt x="6557" y="4503"/>
                    <a:pt x="6445" y="4367"/>
                  </a:cubicBezTo>
                  <a:cubicBezTo>
                    <a:pt x="6322" y="4243"/>
                    <a:pt x="4899" y="3093"/>
                    <a:pt x="4714" y="3068"/>
                  </a:cubicBezTo>
                  <a:cubicBezTo>
                    <a:pt x="4540" y="3031"/>
                    <a:pt x="2623" y="1609"/>
                    <a:pt x="2623" y="1609"/>
                  </a:cubicBezTo>
                  <a:cubicBezTo>
                    <a:pt x="2623" y="1609"/>
                    <a:pt x="1646" y="384"/>
                    <a:pt x="1584" y="310"/>
                  </a:cubicBezTo>
                  <a:cubicBezTo>
                    <a:pt x="1535" y="248"/>
                    <a:pt x="125" y="1"/>
                    <a:pt x="63" y="25"/>
                  </a:cubicBezTo>
                  <a:cubicBezTo>
                    <a:pt x="1" y="38"/>
                    <a:pt x="125" y="1077"/>
                    <a:pt x="323" y="1200"/>
                  </a:cubicBezTo>
                  <a:cubicBezTo>
                    <a:pt x="508" y="1336"/>
                    <a:pt x="1696" y="2190"/>
                    <a:pt x="1671" y="2363"/>
                  </a:cubicBezTo>
                  <a:cubicBezTo>
                    <a:pt x="1658" y="2536"/>
                    <a:pt x="2512" y="3303"/>
                    <a:pt x="2599" y="3513"/>
                  </a:cubicBezTo>
                  <a:cubicBezTo>
                    <a:pt x="2685" y="3736"/>
                    <a:pt x="3044" y="4763"/>
                    <a:pt x="3044" y="4763"/>
                  </a:cubicBezTo>
                  <a:cubicBezTo>
                    <a:pt x="3044" y="4763"/>
                    <a:pt x="3774" y="5109"/>
                    <a:pt x="3860" y="5233"/>
                  </a:cubicBezTo>
                  <a:cubicBezTo>
                    <a:pt x="3959" y="5344"/>
                    <a:pt x="4850" y="7137"/>
                    <a:pt x="4973" y="7311"/>
                  </a:cubicBezTo>
                  <a:cubicBezTo>
                    <a:pt x="5085" y="7484"/>
                    <a:pt x="6148" y="8139"/>
                    <a:pt x="6210" y="83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9"/>
            <p:cNvSpPr/>
            <p:nvPr/>
          </p:nvSpPr>
          <p:spPr>
            <a:xfrm>
              <a:off x="3379850" y="2035250"/>
              <a:ext cx="235975" cy="236275"/>
            </a:xfrm>
            <a:custGeom>
              <a:avLst/>
              <a:gdLst/>
              <a:ahLst/>
              <a:cxnLst/>
              <a:rect l="l" t="t" r="r" b="b"/>
              <a:pathLst>
                <a:path w="9439" h="9451" extrusionOk="0">
                  <a:moveTo>
                    <a:pt x="3699" y="8745"/>
                  </a:moveTo>
                  <a:cubicBezTo>
                    <a:pt x="3662" y="9030"/>
                    <a:pt x="4070" y="9450"/>
                    <a:pt x="4070" y="9450"/>
                  </a:cubicBezTo>
                  <a:cubicBezTo>
                    <a:pt x="4330" y="9388"/>
                    <a:pt x="4602" y="9351"/>
                    <a:pt x="4874" y="9339"/>
                  </a:cubicBezTo>
                  <a:cubicBezTo>
                    <a:pt x="5072" y="9364"/>
                    <a:pt x="5035" y="8795"/>
                    <a:pt x="5332" y="8832"/>
                  </a:cubicBezTo>
                  <a:cubicBezTo>
                    <a:pt x="5629" y="8869"/>
                    <a:pt x="5295" y="8745"/>
                    <a:pt x="6222" y="8745"/>
                  </a:cubicBezTo>
                  <a:cubicBezTo>
                    <a:pt x="7150" y="8745"/>
                    <a:pt x="8102" y="8250"/>
                    <a:pt x="8102" y="8250"/>
                  </a:cubicBezTo>
                  <a:lnTo>
                    <a:pt x="9438" y="8102"/>
                  </a:lnTo>
                  <a:cubicBezTo>
                    <a:pt x="9228" y="8040"/>
                    <a:pt x="9092" y="7867"/>
                    <a:pt x="9080" y="7657"/>
                  </a:cubicBezTo>
                  <a:cubicBezTo>
                    <a:pt x="9067" y="7286"/>
                    <a:pt x="9216" y="6927"/>
                    <a:pt x="9216" y="6766"/>
                  </a:cubicBezTo>
                  <a:cubicBezTo>
                    <a:pt x="9216" y="6605"/>
                    <a:pt x="8993" y="5826"/>
                    <a:pt x="8906" y="5740"/>
                  </a:cubicBezTo>
                  <a:cubicBezTo>
                    <a:pt x="8820" y="5665"/>
                    <a:pt x="8263" y="5307"/>
                    <a:pt x="8115" y="5072"/>
                  </a:cubicBezTo>
                  <a:cubicBezTo>
                    <a:pt x="7979" y="4849"/>
                    <a:pt x="7459" y="4515"/>
                    <a:pt x="7039" y="4057"/>
                  </a:cubicBezTo>
                  <a:cubicBezTo>
                    <a:pt x="6606" y="3612"/>
                    <a:pt x="6235" y="3154"/>
                    <a:pt x="6235" y="3154"/>
                  </a:cubicBezTo>
                  <a:lnTo>
                    <a:pt x="5765" y="2709"/>
                  </a:lnTo>
                  <a:cubicBezTo>
                    <a:pt x="5765" y="2709"/>
                    <a:pt x="6618" y="1621"/>
                    <a:pt x="6618" y="1472"/>
                  </a:cubicBezTo>
                  <a:cubicBezTo>
                    <a:pt x="6606" y="1336"/>
                    <a:pt x="6173" y="1039"/>
                    <a:pt x="6061" y="1076"/>
                  </a:cubicBezTo>
                  <a:cubicBezTo>
                    <a:pt x="5950" y="1126"/>
                    <a:pt x="5159" y="1225"/>
                    <a:pt x="5159" y="1225"/>
                  </a:cubicBezTo>
                  <a:cubicBezTo>
                    <a:pt x="5159" y="1225"/>
                    <a:pt x="5344" y="1163"/>
                    <a:pt x="5159" y="965"/>
                  </a:cubicBezTo>
                  <a:cubicBezTo>
                    <a:pt x="4985" y="767"/>
                    <a:pt x="5728" y="705"/>
                    <a:pt x="5505" y="347"/>
                  </a:cubicBezTo>
                  <a:cubicBezTo>
                    <a:pt x="5282" y="0"/>
                    <a:pt x="5505" y="0"/>
                    <a:pt x="5159" y="0"/>
                  </a:cubicBezTo>
                  <a:cubicBezTo>
                    <a:pt x="4825" y="0"/>
                    <a:pt x="2635" y="310"/>
                    <a:pt x="2635" y="310"/>
                  </a:cubicBezTo>
                  <a:cubicBezTo>
                    <a:pt x="2635" y="310"/>
                    <a:pt x="2474" y="1237"/>
                    <a:pt x="2709" y="1274"/>
                  </a:cubicBezTo>
                  <a:cubicBezTo>
                    <a:pt x="2957" y="1324"/>
                    <a:pt x="3217" y="1398"/>
                    <a:pt x="3303" y="1596"/>
                  </a:cubicBezTo>
                  <a:cubicBezTo>
                    <a:pt x="3377" y="1794"/>
                    <a:pt x="3452" y="2289"/>
                    <a:pt x="3687" y="2449"/>
                  </a:cubicBezTo>
                  <a:cubicBezTo>
                    <a:pt x="3909" y="2610"/>
                    <a:pt x="4070" y="3253"/>
                    <a:pt x="4070" y="3253"/>
                  </a:cubicBezTo>
                  <a:cubicBezTo>
                    <a:pt x="4070" y="3253"/>
                    <a:pt x="3365" y="3377"/>
                    <a:pt x="2635" y="3464"/>
                  </a:cubicBezTo>
                  <a:cubicBezTo>
                    <a:pt x="1905" y="3550"/>
                    <a:pt x="1423" y="3847"/>
                    <a:pt x="1510" y="4181"/>
                  </a:cubicBezTo>
                  <a:cubicBezTo>
                    <a:pt x="1547" y="4404"/>
                    <a:pt x="1547" y="4626"/>
                    <a:pt x="1510" y="4849"/>
                  </a:cubicBezTo>
                  <a:cubicBezTo>
                    <a:pt x="1510" y="4849"/>
                    <a:pt x="1" y="4799"/>
                    <a:pt x="112" y="5208"/>
                  </a:cubicBezTo>
                  <a:cubicBezTo>
                    <a:pt x="236" y="5616"/>
                    <a:pt x="631" y="6172"/>
                    <a:pt x="631" y="6308"/>
                  </a:cubicBezTo>
                  <a:cubicBezTo>
                    <a:pt x="631" y="6457"/>
                    <a:pt x="372" y="7508"/>
                    <a:pt x="372" y="7508"/>
                  </a:cubicBezTo>
                  <a:lnTo>
                    <a:pt x="1918" y="8250"/>
                  </a:lnTo>
                  <a:lnTo>
                    <a:pt x="3464" y="6964"/>
                  </a:lnTo>
                  <a:lnTo>
                    <a:pt x="3996" y="5863"/>
                  </a:lnTo>
                  <a:lnTo>
                    <a:pt x="5047" y="5591"/>
                  </a:lnTo>
                  <a:cubicBezTo>
                    <a:pt x="5047" y="5591"/>
                    <a:pt x="4800" y="6729"/>
                    <a:pt x="4552" y="7187"/>
                  </a:cubicBezTo>
                  <a:cubicBezTo>
                    <a:pt x="4317" y="7657"/>
                    <a:pt x="3761" y="8411"/>
                    <a:pt x="3699" y="87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9"/>
            <p:cNvSpPr/>
            <p:nvPr/>
          </p:nvSpPr>
          <p:spPr>
            <a:xfrm>
              <a:off x="4606875" y="1374425"/>
              <a:ext cx="363975" cy="265350"/>
            </a:xfrm>
            <a:custGeom>
              <a:avLst/>
              <a:gdLst/>
              <a:ahLst/>
              <a:cxnLst/>
              <a:rect l="l" t="t" r="r" b="b"/>
              <a:pathLst>
                <a:path w="14559" h="10614" extrusionOk="0">
                  <a:moveTo>
                    <a:pt x="3167" y="10465"/>
                  </a:moveTo>
                  <a:cubicBezTo>
                    <a:pt x="3414" y="10576"/>
                    <a:pt x="4898" y="10613"/>
                    <a:pt x="4898" y="10613"/>
                  </a:cubicBezTo>
                  <a:cubicBezTo>
                    <a:pt x="4898" y="10613"/>
                    <a:pt x="3785" y="9587"/>
                    <a:pt x="3698" y="9500"/>
                  </a:cubicBezTo>
                  <a:cubicBezTo>
                    <a:pt x="3612" y="9414"/>
                    <a:pt x="3525" y="7669"/>
                    <a:pt x="3525" y="7237"/>
                  </a:cubicBezTo>
                  <a:cubicBezTo>
                    <a:pt x="3525" y="6816"/>
                    <a:pt x="4305" y="5455"/>
                    <a:pt x="4305" y="5455"/>
                  </a:cubicBezTo>
                  <a:cubicBezTo>
                    <a:pt x="4305" y="5455"/>
                    <a:pt x="6914" y="4478"/>
                    <a:pt x="7211" y="4404"/>
                  </a:cubicBezTo>
                  <a:cubicBezTo>
                    <a:pt x="7508" y="4330"/>
                    <a:pt x="8089" y="4021"/>
                    <a:pt x="8213" y="3847"/>
                  </a:cubicBezTo>
                  <a:cubicBezTo>
                    <a:pt x="8337" y="3674"/>
                    <a:pt x="8263" y="3229"/>
                    <a:pt x="8658" y="3180"/>
                  </a:cubicBezTo>
                  <a:cubicBezTo>
                    <a:pt x="9054" y="3130"/>
                    <a:pt x="10922" y="2363"/>
                    <a:pt x="10922" y="2363"/>
                  </a:cubicBezTo>
                  <a:cubicBezTo>
                    <a:pt x="10922" y="2363"/>
                    <a:pt x="14262" y="1856"/>
                    <a:pt x="14212" y="1732"/>
                  </a:cubicBezTo>
                  <a:cubicBezTo>
                    <a:pt x="14175" y="1609"/>
                    <a:pt x="14558" y="669"/>
                    <a:pt x="14212" y="545"/>
                  </a:cubicBezTo>
                  <a:cubicBezTo>
                    <a:pt x="13878" y="421"/>
                    <a:pt x="13148" y="1"/>
                    <a:pt x="12777" y="137"/>
                  </a:cubicBezTo>
                  <a:cubicBezTo>
                    <a:pt x="12406" y="273"/>
                    <a:pt x="9660" y="1485"/>
                    <a:pt x="9413" y="1522"/>
                  </a:cubicBezTo>
                  <a:cubicBezTo>
                    <a:pt x="9178" y="1572"/>
                    <a:pt x="7966" y="1398"/>
                    <a:pt x="7607" y="1522"/>
                  </a:cubicBezTo>
                  <a:cubicBezTo>
                    <a:pt x="7248" y="1658"/>
                    <a:pt x="7224" y="1893"/>
                    <a:pt x="6791" y="1992"/>
                  </a:cubicBezTo>
                  <a:cubicBezTo>
                    <a:pt x="6444" y="2091"/>
                    <a:pt x="6110" y="2202"/>
                    <a:pt x="5789" y="2363"/>
                  </a:cubicBezTo>
                  <a:cubicBezTo>
                    <a:pt x="5789" y="2363"/>
                    <a:pt x="3723" y="2994"/>
                    <a:pt x="3266" y="3476"/>
                  </a:cubicBezTo>
                  <a:cubicBezTo>
                    <a:pt x="2820" y="3971"/>
                    <a:pt x="2795" y="4082"/>
                    <a:pt x="2795" y="4082"/>
                  </a:cubicBezTo>
                  <a:cubicBezTo>
                    <a:pt x="2795" y="4082"/>
                    <a:pt x="1138" y="7336"/>
                    <a:pt x="1051" y="7434"/>
                  </a:cubicBezTo>
                  <a:cubicBezTo>
                    <a:pt x="977" y="7546"/>
                    <a:pt x="1076" y="7917"/>
                    <a:pt x="619" y="8189"/>
                  </a:cubicBezTo>
                  <a:cubicBezTo>
                    <a:pt x="396" y="8313"/>
                    <a:pt x="198" y="8449"/>
                    <a:pt x="0" y="8597"/>
                  </a:cubicBezTo>
                  <a:cubicBezTo>
                    <a:pt x="0" y="8597"/>
                    <a:pt x="396" y="9352"/>
                    <a:pt x="544" y="9438"/>
                  </a:cubicBezTo>
                  <a:cubicBezTo>
                    <a:pt x="705" y="9512"/>
                    <a:pt x="1596" y="9649"/>
                    <a:pt x="1596" y="9649"/>
                  </a:cubicBezTo>
                  <a:cubicBezTo>
                    <a:pt x="1596" y="9649"/>
                    <a:pt x="1868" y="10440"/>
                    <a:pt x="1991" y="10465"/>
                  </a:cubicBezTo>
                  <a:cubicBezTo>
                    <a:pt x="2115" y="10490"/>
                    <a:pt x="3080" y="10428"/>
                    <a:pt x="3167" y="1046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9"/>
            <p:cNvSpPr/>
            <p:nvPr/>
          </p:nvSpPr>
          <p:spPr>
            <a:xfrm>
              <a:off x="6180525" y="2153975"/>
              <a:ext cx="325625" cy="569950"/>
            </a:xfrm>
            <a:custGeom>
              <a:avLst/>
              <a:gdLst/>
              <a:ahLst/>
              <a:cxnLst/>
              <a:rect l="l" t="t" r="r" b="b"/>
              <a:pathLst>
                <a:path w="13025" h="22798" extrusionOk="0">
                  <a:moveTo>
                    <a:pt x="619" y="21498"/>
                  </a:moveTo>
                  <a:cubicBezTo>
                    <a:pt x="495" y="21399"/>
                    <a:pt x="0" y="20966"/>
                    <a:pt x="13" y="20818"/>
                  </a:cubicBezTo>
                  <a:cubicBezTo>
                    <a:pt x="37" y="20682"/>
                    <a:pt x="866" y="20311"/>
                    <a:pt x="965" y="20249"/>
                  </a:cubicBezTo>
                  <a:cubicBezTo>
                    <a:pt x="1064" y="20200"/>
                    <a:pt x="1299" y="19692"/>
                    <a:pt x="1299" y="19692"/>
                  </a:cubicBezTo>
                  <a:cubicBezTo>
                    <a:pt x="1299" y="19692"/>
                    <a:pt x="2363" y="18901"/>
                    <a:pt x="2660" y="18913"/>
                  </a:cubicBezTo>
                  <a:cubicBezTo>
                    <a:pt x="2969" y="18926"/>
                    <a:pt x="3352" y="18653"/>
                    <a:pt x="3748" y="18678"/>
                  </a:cubicBezTo>
                  <a:cubicBezTo>
                    <a:pt x="4144" y="18703"/>
                    <a:pt x="4750" y="18876"/>
                    <a:pt x="4935" y="18715"/>
                  </a:cubicBezTo>
                  <a:cubicBezTo>
                    <a:pt x="5121" y="18555"/>
                    <a:pt x="5566" y="17503"/>
                    <a:pt x="5653" y="17342"/>
                  </a:cubicBezTo>
                  <a:cubicBezTo>
                    <a:pt x="5739" y="17169"/>
                    <a:pt x="6148" y="17045"/>
                    <a:pt x="6148" y="17045"/>
                  </a:cubicBezTo>
                  <a:cubicBezTo>
                    <a:pt x="6148" y="17045"/>
                    <a:pt x="7372" y="16996"/>
                    <a:pt x="7521" y="16724"/>
                  </a:cubicBezTo>
                  <a:cubicBezTo>
                    <a:pt x="7681" y="16452"/>
                    <a:pt x="8349" y="14955"/>
                    <a:pt x="8349" y="14844"/>
                  </a:cubicBezTo>
                  <a:cubicBezTo>
                    <a:pt x="8349" y="14720"/>
                    <a:pt x="8201" y="13236"/>
                    <a:pt x="8349" y="13100"/>
                  </a:cubicBezTo>
                  <a:cubicBezTo>
                    <a:pt x="8510" y="12964"/>
                    <a:pt x="8906" y="11640"/>
                    <a:pt x="8918" y="11504"/>
                  </a:cubicBezTo>
                  <a:cubicBezTo>
                    <a:pt x="8931" y="11380"/>
                    <a:pt x="8993" y="10935"/>
                    <a:pt x="8993" y="10935"/>
                  </a:cubicBezTo>
                  <a:cubicBezTo>
                    <a:pt x="8993" y="10935"/>
                    <a:pt x="9636" y="10836"/>
                    <a:pt x="9698" y="10515"/>
                  </a:cubicBezTo>
                  <a:cubicBezTo>
                    <a:pt x="9747" y="10193"/>
                    <a:pt x="10093" y="9228"/>
                    <a:pt x="10118" y="9030"/>
                  </a:cubicBezTo>
                  <a:cubicBezTo>
                    <a:pt x="10143" y="8832"/>
                    <a:pt x="10539" y="7558"/>
                    <a:pt x="10415" y="7336"/>
                  </a:cubicBezTo>
                  <a:cubicBezTo>
                    <a:pt x="10291" y="7101"/>
                    <a:pt x="10180" y="6359"/>
                    <a:pt x="10180" y="6359"/>
                  </a:cubicBezTo>
                  <a:lnTo>
                    <a:pt x="10180" y="5221"/>
                  </a:lnTo>
                  <a:cubicBezTo>
                    <a:pt x="10180" y="5221"/>
                    <a:pt x="10415" y="4157"/>
                    <a:pt x="10464" y="3971"/>
                  </a:cubicBezTo>
                  <a:cubicBezTo>
                    <a:pt x="10502" y="3798"/>
                    <a:pt x="10279" y="2611"/>
                    <a:pt x="10180" y="2512"/>
                  </a:cubicBezTo>
                  <a:cubicBezTo>
                    <a:pt x="10093" y="2413"/>
                    <a:pt x="9710" y="1906"/>
                    <a:pt x="9908" y="1522"/>
                  </a:cubicBezTo>
                  <a:cubicBezTo>
                    <a:pt x="10106" y="1139"/>
                    <a:pt x="10069" y="26"/>
                    <a:pt x="10427" y="13"/>
                  </a:cubicBezTo>
                  <a:cubicBezTo>
                    <a:pt x="10798" y="1"/>
                    <a:pt x="11256" y="13"/>
                    <a:pt x="11318" y="211"/>
                  </a:cubicBezTo>
                  <a:cubicBezTo>
                    <a:pt x="11380" y="409"/>
                    <a:pt x="11380" y="1547"/>
                    <a:pt x="11380" y="1770"/>
                  </a:cubicBezTo>
                  <a:cubicBezTo>
                    <a:pt x="11380" y="1992"/>
                    <a:pt x="11219" y="3044"/>
                    <a:pt x="11330" y="3526"/>
                  </a:cubicBezTo>
                  <a:cubicBezTo>
                    <a:pt x="11429" y="4009"/>
                    <a:pt x="12270" y="5258"/>
                    <a:pt x="12196" y="5468"/>
                  </a:cubicBezTo>
                  <a:cubicBezTo>
                    <a:pt x="12122" y="5691"/>
                    <a:pt x="12035" y="5740"/>
                    <a:pt x="11862" y="5740"/>
                  </a:cubicBezTo>
                  <a:cubicBezTo>
                    <a:pt x="11701" y="5740"/>
                    <a:pt x="10761" y="6322"/>
                    <a:pt x="10737" y="6383"/>
                  </a:cubicBezTo>
                  <a:cubicBezTo>
                    <a:pt x="10724" y="6433"/>
                    <a:pt x="11132" y="7546"/>
                    <a:pt x="11157" y="7930"/>
                  </a:cubicBezTo>
                  <a:cubicBezTo>
                    <a:pt x="11194" y="8313"/>
                    <a:pt x="10427" y="9513"/>
                    <a:pt x="10427" y="9513"/>
                  </a:cubicBezTo>
                  <a:cubicBezTo>
                    <a:pt x="10427" y="9513"/>
                    <a:pt x="11429" y="10577"/>
                    <a:pt x="11825" y="10589"/>
                  </a:cubicBezTo>
                  <a:cubicBezTo>
                    <a:pt x="12221" y="10614"/>
                    <a:pt x="12518" y="10502"/>
                    <a:pt x="12641" y="10515"/>
                  </a:cubicBezTo>
                  <a:cubicBezTo>
                    <a:pt x="12777" y="10539"/>
                    <a:pt x="12864" y="10700"/>
                    <a:pt x="12938" y="11133"/>
                  </a:cubicBezTo>
                  <a:cubicBezTo>
                    <a:pt x="13025" y="11566"/>
                    <a:pt x="11293" y="12061"/>
                    <a:pt x="11207" y="12222"/>
                  </a:cubicBezTo>
                  <a:cubicBezTo>
                    <a:pt x="11132" y="12370"/>
                    <a:pt x="10514" y="12543"/>
                    <a:pt x="10415" y="12494"/>
                  </a:cubicBezTo>
                  <a:cubicBezTo>
                    <a:pt x="10316" y="12444"/>
                    <a:pt x="9549" y="12086"/>
                    <a:pt x="9401" y="12172"/>
                  </a:cubicBezTo>
                  <a:cubicBezTo>
                    <a:pt x="9240" y="12259"/>
                    <a:pt x="8906" y="12556"/>
                    <a:pt x="9067" y="12766"/>
                  </a:cubicBezTo>
                  <a:cubicBezTo>
                    <a:pt x="9215" y="12976"/>
                    <a:pt x="9673" y="13372"/>
                    <a:pt x="9784" y="13879"/>
                  </a:cubicBezTo>
                  <a:cubicBezTo>
                    <a:pt x="9834" y="14164"/>
                    <a:pt x="9933" y="14436"/>
                    <a:pt x="10081" y="14683"/>
                  </a:cubicBezTo>
                  <a:cubicBezTo>
                    <a:pt x="10081" y="14683"/>
                    <a:pt x="9425" y="16204"/>
                    <a:pt x="9388" y="16810"/>
                  </a:cubicBezTo>
                  <a:cubicBezTo>
                    <a:pt x="9339" y="17417"/>
                    <a:pt x="8745" y="17887"/>
                    <a:pt x="8918" y="18159"/>
                  </a:cubicBezTo>
                  <a:cubicBezTo>
                    <a:pt x="9104" y="18443"/>
                    <a:pt x="9104" y="18666"/>
                    <a:pt x="8993" y="18839"/>
                  </a:cubicBezTo>
                  <a:cubicBezTo>
                    <a:pt x="8881" y="19012"/>
                    <a:pt x="8164" y="19371"/>
                    <a:pt x="8015" y="19408"/>
                  </a:cubicBezTo>
                  <a:cubicBezTo>
                    <a:pt x="7879" y="19445"/>
                    <a:pt x="7570" y="19717"/>
                    <a:pt x="7459" y="19791"/>
                  </a:cubicBezTo>
                  <a:cubicBezTo>
                    <a:pt x="7347" y="19878"/>
                    <a:pt x="6370" y="19556"/>
                    <a:pt x="6247" y="19556"/>
                  </a:cubicBezTo>
                  <a:lnTo>
                    <a:pt x="5170" y="19556"/>
                  </a:lnTo>
                  <a:cubicBezTo>
                    <a:pt x="5170" y="19556"/>
                    <a:pt x="4057" y="19297"/>
                    <a:pt x="3600" y="19408"/>
                  </a:cubicBezTo>
                  <a:cubicBezTo>
                    <a:pt x="3154" y="19519"/>
                    <a:pt x="2190" y="19791"/>
                    <a:pt x="2128" y="19791"/>
                  </a:cubicBezTo>
                  <a:cubicBezTo>
                    <a:pt x="2078" y="19804"/>
                    <a:pt x="1757" y="20224"/>
                    <a:pt x="1831" y="20657"/>
                  </a:cubicBezTo>
                  <a:cubicBezTo>
                    <a:pt x="1905" y="21103"/>
                    <a:pt x="1769" y="21511"/>
                    <a:pt x="1621" y="21993"/>
                  </a:cubicBezTo>
                  <a:cubicBezTo>
                    <a:pt x="1485" y="22475"/>
                    <a:pt x="1410" y="22797"/>
                    <a:pt x="1225" y="22649"/>
                  </a:cubicBezTo>
                  <a:cubicBezTo>
                    <a:pt x="1039" y="22488"/>
                    <a:pt x="619" y="21498"/>
                    <a:pt x="619" y="214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9"/>
            <p:cNvSpPr/>
            <p:nvPr/>
          </p:nvSpPr>
          <p:spPr>
            <a:xfrm>
              <a:off x="6041675" y="3150300"/>
              <a:ext cx="83825" cy="115075"/>
            </a:xfrm>
            <a:custGeom>
              <a:avLst/>
              <a:gdLst/>
              <a:ahLst/>
              <a:cxnLst/>
              <a:rect l="l" t="t" r="r" b="b"/>
              <a:pathLst>
                <a:path w="3353" h="4603" extrusionOk="0">
                  <a:moveTo>
                    <a:pt x="334" y="3019"/>
                  </a:moveTo>
                  <a:cubicBezTo>
                    <a:pt x="273" y="2908"/>
                    <a:pt x="520" y="2264"/>
                    <a:pt x="446" y="1955"/>
                  </a:cubicBezTo>
                  <a:cubicBezTo>
                    <a:pt x="372" y="1646"/>
                    <a:pt x="1" y="953"/>
                    <a:pt x="13" y="805"/>
                  </a:cubicBezTo>
                  <a:cubicBezTo>
                    <a:pt x="25" y="657"/>
                    <a:pt x="137" y="1"/>
                    <a:pt x="310" y="1"/>
                  </a:cubicBezTo>
                  <a:cubicBezTo>
                    <a:pt x="483" y="1"/>
                    <a:pt x="953" y="261"/>
                    <a:pt x="978" y="471"/>
                  </a:cubicBezTo>
                  <a:cubicBezTo>
                    <a:pt x="1015" y="669"/>
                    <a:pt x="1114" y="1201"/>
                    <a:pt x="1114" y="1201"/>
                  </a:cubicBezTo>
                  <a:cubicBezTo>
                    <a:pt x="1114" y="1201"/>
                    <a:pt x="2116" y="892"/>
                    <a:pt x="2239" y="953"/>
                  </a:cubicBezTo>
                  <a:cubicBezTo>
                    <a:pt x="2363" y="1015"/>
                    <a:pt x="2858" y="1906"/>
                    <a:pt x="2969" y="2091"/>
                  </a:cubicBezTo>
                  <a:cubicBezTo>
                    <a:pt x="3080" y="2277"/>
                    <a:pt x="3353" y="3044"/>
                    <a:pt x="3130" y="3378"/>
                  </a:cubicBezTo>
                  <a:cubicBezTo>
                    <a:pt x="2895" y="3712"/>
                    <a:pt x="2957" y="4033"/>
                    <a:pt x="2734" y="3996"/>
                  </a:cubicBezTo>
                  <a:cubicBezTo>
                    <a:pt x="2511" y="3947"/>
                    <a:pt x="2437" y="3687"/>
                    <a:pt x="2388" y="3823"/>
                  </a:cubicBezTo>
                  <a:cubicBezTo>
                    <a:pt x="2338" y="3971"/>
                    <a:pt x="2140" y="4602"/>
                    <a:pt x="1881" y="4429"/>
                  </a:cubicBezTo>
                  <a:cubicBezTo>
                    <a:pt x="1633" y="4256"/>
                    <a:pt x="953" y="3761"/>
                    <a:pt x="978" y="3551"/>
                  </a:cubicBezTo>
                  <a:cubicBezTo>
                    <a:pt x="990" y="3341"/>
                    <a:pt x="1188" y="3007"/>
                    <a:pt x="1077" y="2895"/>
                  </a:cubicBezTo>
                  <a:cubicBezTo>
                    <a:pt x="965" y="2784"/>
                    <a:pt x="495" y="3279"/>
                    <a:pt x="334" y="30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9"/>
            <p:cNvSpPr/>
            <p:nvPr/>
          </p:nvSpPr>
          <p:spPr>
            <a:xfrm>
              <a:off x="5978900" y="2988575"/>
              <a:ext cx="79800" cy="135775"/>
            </a:xfrm>
            <a:custGeom>
              <a:avLst/>
              <a:gdLst/>
              <a:ahLst/>
              <a:cxnLst/>
              <a:rect l="l" t="t" r="r" b="b"/>
              <a:pathLst>
                <a:path w="3192" h="5431" extrusionOk="0">
                  <a:moveTo>
                    <a:pt x="2375" y="4503"/>
                  </a:moveTo>
                  <a:cubicBezTo>
                    <a:pt x="2252" y="4454"/>
                    <a:pt x="2165" y="4911"/>
                    <a:pt x="2054" y="4837"/>
                  </a:cubicBezTo>
                  <a:cubicBezTo>
                    <a:pt x="1930" y="4763"/>
                    <a:pt x="1782" y="4454"/>
                    <a:pt x="1720" y="4751"/>
                  </a:cubicBezTo>
                  <a:cubicBezTo>
                    <a:pt x="1658" y="5048"/>
                    <a:pt x="1522" y="5431"/>
                    <a:pt x="1473" y="5419"/>
                  </a:cubicBezTo>
                  <a:cubicBezTo>
                    <a:pt x="1423" y="5394"/>
                    <a:pt x="1052" y="5171"/>
                    <a:pt x="1040" y="4949"/>
                  </a:cubicBezTo>
                  <a:cubicBezTo>
                    <a:pt x="1027" y="4726"/>
                    <a:pt x="829" y="4219"/>
                    <a:pt x="866" y="4120"/>
                  </a:cubicBezTo>
                  <a:cubicBezTo>
                    <a:pt x="891" y="4021"/>
                    <a:pt x="1101" y="3625"/>
                    <a:pt x="1040" y="3526"/>
                  </a:cubicBezTo>
                  <a:cubicBezTo>
                    <a:pt x="978" y="3427"/>
                    <a:pt x="619" y="3600"/>
                    <a:pt x="471" y="3489"/>
                  </a:cubicBezTo>
                  <a:cubicBezTo>
                    <a:pt x="310" y="3365"/>
                    <a:pt x="1" y="3167"/>
                    <a:pt x="1" y="3031"/>
                  </a:cubicBezTo>
                  <a:cubicBezTo>
                    <a:pt x="1" y="2908"/>
                    <a:pt x="421" y="2252"/>
                    <a:pt x="372" y="2054"/>
                  </a:cubicBezTo>
                  <a:cubicBezTo>
                    <a:pt x="310" y="1856"/>
                    <a:pt x="211" y="731"/>
                    <a:pt x="248" y="545"/>
                  </a:cubicBezTo>
                  <a:cubicBezTo>
                    <a:pt x="273" y="372"/>
                    <a:pt x="495" y="1"/>
                    <a:pt x="693" y="63"/>
                  </a:cubicBezTo>
                  <a:cubicBezTo>
                    <a:pt x="891" y="112"/>
                    <a:pt x="1163" y="397"/>
                    <a:pt x="1262" y="471"/>
                  </a:cubicBezTo>
                  <a:cubicBezTo>
                    <a:pt x="1374" y="533"/>
                    <a:pt x="1522" y="471"/>
                    <a:pt x="1670" y="892"/>
                  </a:cubicBezTo>
                  <a:cubicBezTo>
                    <a:pt x="1806" y="1312"/>
                    <a:pt x="1918" y="1263"/>
                    <a:pt x="1918" y="1794"/>
                  </a:cubicBezTo>
                  <a:cubicBezTo>
                    <a:pt x="1918" y="2314"/>
                    <a:pt x="1584" y="2796"/>
                    <a:pt x="1571" y="2994"/>
                  </a:cubicBezTo>
                  <a:cubicBezTo>
                    <a:pt x="1559" y="3192"/>
                    <a:pt x="1411" y="3452"/>
                    <a:pt x="1522" y="3551"/>
                  </a:cubicBezTo>
                  <a:cubicBezTo>
                    <a:pt x="1621" y="3662"/>
                    <a:pt x="2524" y="3910"/>
                    <a:pt x="2660" y="3971"/>
                  </a:cubicBezTo>
                  <a:cubicBezTo>
                    <a:pt x="2796" y="4033"/>
                    <a:pt x="2883" y="4157"/>
                    <a:pt x="3031" y="4206"/>
                  </a:cubicBezTo>
                  <a:cubicBezTo>
                    <a:pt x="3192" y="4256"/>
                    <a:pt x="2536" y="4553"/>
                    <a:pt x="2375" y="45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9"/>
            <p:cNvSpPr/>
            <p:nvPr/>
          </p:nvSpPr>
          <p:spPr>
            <a:xfrm>
              <a:off x="3776275" y="1233425"/>
              <a:ext cx="353775" cy="175050"/>
            </a:xfrm>
            <a:custGeom>
              <a:avLst/>
              <a:gdLst/>
              <a:ahLst/>
              <a:cxnLst/>
              <a:rect l="l" t="t" r="r" b="b"/>
              <a:pathLst>
                <a:path w="14151" h="7002" extrusionOk="0">
                  <a:moveTo>
                    <a:pt x="87" y="1435"/>
                  </a:moveTo>
                  <a:cubicBezTo>
                    <a:pt x="87" y="1324"/>
                    <a:pt x="2339" y="730"/>
                    <a:pt x="2623" y="817"/>
                  </a:cubicBezTo>
                  <a:cubicBezTo>
                    <a:pt x="2908" y="903"/>
                    <a:pt x="5146" y="631"/>
                    <a:pt x="5270" y="668"/>
                  </a:cubicBezTo>
                  <a:cubicBezTo>
                    <a:pt x="5406" y="705"/>
                    <a:pt x="6643" y="273"/>
                    <a:pt x="6643" y="273"/>
                  </a:cubicBezTo>
                  <a:cubicBezTo>
                    <a:pt x="6643" y="273"/>
                    <a:pt x="8696" y="174"/>
                    <a:pt x="9080" y="87"/>
                  </a:cubicBezTo>
                  <a:cubicBezTo>
                    <a:pt x="9463" y="0"/>
                    <a:pt x="11417" y="174"/>
                    <a:pt x="11603" y="87"/>
                  </a:cubicBezTo>
                  <a:cubicBezTo>
                    <a:pt x="11776" y="0"/>
                    <a:pt x="13730" y="87"/>
                    <a:pt x="13842" y="396"/>
                  </a:cubicBezTo>
                  <a:cubicBezTo>
                    <a:pt x="13953" y="705"/>
                    <a:pt x="14151" y="2289"/>
                    <a:pt x="13446" y="2351"/>
                  </a:cubicBezTo>
                  <a:cubicBezTo>
                    <a:pt x="12741" y="2400"/>
                    <a:pt x="11541" y="2474"/>
                    <a:pt x="11071" y="2351"/>
                  </a:cubicBezTo>
                  <a:cubicBezTo>
                    <a:pt x="10601" y="2227"/>
                    <a:pt x="9834" y="2004"/>
                    <a:pt x="9463" y="1881"/>
                  </a:cubicBezTo>
                  <a:cubicBezTo>
                    <a:pt x="9092" y="1769"/>
                    <a:pt x="7954" y="1695"/>
                    <a:pt x="7323" y="1398"/>
                  </a:cubicBezTo>
                  <a:cubicBezTo>
                    <a:pt x="6692" y="1101"/>
                    <a:pt x="6668" y="1299"/>
                    <a:pt x="6903" y="1608"/>
                  </a:cubicBezTo>
                  <a:cubicBezTo>
                    <a:pt x="7138" y="1905"/>
                    <a:pt x="8028" y="2449"/>
                    <a:pt x="8610" y="2709"/>
                  </a:cubicBezTo>
                  <a:cubicBezTo>
                    <a:pt x="9179" y="2969"/>
                    <a:pt x="10440" y="3253"/>
                    <a:pt x="10774" y="3637"/>
                  </a:cubicBezTo>
                  <a:cubicBezTo>
                    <a:pt x="11096" y="4020"/>
                    <a:pt x="12592" y="4960"/>
                    <a:pt x="12419" y="5134"/>
                  </a:cubicBezTo>
                  <a:cubicBezTo>
                    <a:pt x="12259" y="5307"/>
                    <a:pt x="10774" y="6210"/>
                    <a:pt x="10416" y="5975"/>
                  </a:cubicBezTo>
                  <a:cubicBezTo>
                    <a:pt x="10057" y="5752"/>
                    <a:pt x="9710" y="5468"/>
                    <a:pt x="9117" y="5134"/>
                  </a:cubicBezTo>
                  <a:cubicBezTo>
                    <a:pt x="8523" y="4787"/>
                    <a:pt x="7571" y="3761"/>
                    <a:pt x="7311" y="3625"/>
                  </a:cubicBezTo>
                  <a:cubicBezTo>
                    <a:pt x="7064" y="3476"/>
                    <a:pt x="6198" y="4107"/>
                    <a:pt x="6161" y="4379"/>
                  </a:cubicBezTo>
                  <a:cubicBezTo>
                    <a:pt x="6123" y="4651"/>
                    <a:pt x="5554" y="6766"/>
                    <a:pt x="5468" y="6878"/>
                  </a:cubicBezTo>
                  <a:cubicBezTo>
                    <a:pt x="5381" y="7001"/>
                    <a:pt x="4627" y="6939"/>
                    <a:pt x="4083" y="6692"/>
                  </a:cubicBezTo>
                  <a:cubicBezTo>
                    <a:pt x="3551" y="6432"/>
                    <a:pt x="2512" y="4626"/>
                    <a:pt x="2660" y="4589"/>
                  </a:cubicBezTo>
                  <a:cubicBezTo>
                    <a:pt x="2796" y="4540"/>
                    <a:pt x="4008" y="4540"/>
                    <a:pt x="4070" y="4194"/>
                  </a:cubicBezTo>
                  <a:cubicBezTo>
                    <a:pt x="4120" y="3847"/>
                    <a:pt x="4280" y="3229"/>
                    <a:pt x="3947" y="3303"/>
                  </a:cubicBezTo>
                  <a:cubicBezTo>
                    <a:pt x="3613" y="3377"/>
                    <a:pt x="2623" y="4132"/>
                    <a:pt x="2388" y="3959"/>
                  </a:cubicBezTo>
                  <a:cubicBezTo>
                    <a:pt x="2153" y="3785"/>
                    <a:pt x="1065" y="2944"/>
                    <a:pt x="1015" y="2907"/>
                  </a:cubicBezTo>
                  <a:cubicBezTo>
                    <a:pt x="966" y="2858"/>
                    <a:pt x="1" y="2301"/>
                    <a:pt x="87" y="14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9"/>
            <p:cNvSpPr/>
            <p:nvPr/>
          </p:nvSpPr>
          <p:spPr>
            <a:xfrm>
              <a:off x="6314100" y="1407525"/>
              <a:ext cx="299975" cy="136375"/>
            </a:xfrm>
            <a:custGeom>
              <a:avLst/>
              <a:gdLst/>
              <a:ahLst/>
              <a:cxnLst/>
              <a:rect l="l" t="t" r="r" b="b"/>
              <a:pathLst>
                <a:path w="11999" h="5455" extrusionOk="0">
                  <a:moveTo>
                    <a:pt x="3068" y="4366"/>
                  </a:moveTo>
                  <a:cubicBezTo>
                    <a:pt x="3316" y="4490"/>
                    <a:pt x="4577" y="5059"/>
                    <a:pt x="4800" y="5059"/>
                  </a:cubicBezTo>
                  <a:cubicBezTo>
                    <a:pt x="5022" y="5059"/>
                    <a:pt x="5789" y="5455"/>
                    <a:pt x="5864" y="5059"/>
                  </a:cubicBezTo>
                  <a:cubicBezTo>
                    <a:pt x="5925" y="4676"/>
                    <a:pt x="5567" y="3352"/>
                    <a:pt x="5159" y="3327"/>
                  </a:cubicBezTo>
                  <a:cubicBezTo>
                    <a:pt x="4750" y="3303"/>
                    <a:pt x="3612" y="2734"/>
                    <a:pt x="3513" y="2684"/>
                  </a:cubicBezTo>
                  <a:cubicBezTo>
                    <a:pt x="3427" y="2622"/>
                    <a:pt x="3983" y="2251"/>
                    <a:pt x="4293" y="2251"/>
                  </a:cubicBezTo>
                  <a:cubicBezTo>
                    <a:pt x="4602" y="2251"/>
                    <a:pt x="4577" y="2350"/>
                    <a:pt x="5307" y="2363"/>
                  </a:cubicBezTo>
                  <a:cubicBezTo>
                    <a:pt x="6049" y="2375"/>
                    <a:pt x="6259" y="2041"/>
                    <a:pt x="6445" y="2103"/>
                  </a:cubicBezTo>
                  <a:cubicBezTo>
                    <a:pt x="6630" y="2177"/>
                    <a:pt x="8177" y="2227"/>
                    <a:pt x="8795" y="2523"/>
                  </a:cubicBezTo>
                  <a:cubicBezTo>
                    <a:pt x="9414" y="2808"/>
                    <a:pt x="11170" y="2758"/>
                    <a:pt x="11244" y="2610"/>
                  </a:cubicBezTo>
                  <a:cubicBezTo>
                    <a:pt x="11318" y="2449"/>
                    <a:pt x="11999" y="2091"/>
                    <a:pt x="11652" y="1818"/>
                  </a:cubicBezTo>
                  <a:cubicBezTo>
                    <a:pt x="11294" y="1546"/>
                    <a:pt x="8733" y="1101"/>
                    <a:pt x="8276" y="1027"/>
                  </a:cubicBezTo>
                  <a:cubicBezTo>
                    <a:pt x="7818" y="953"/>
                    <a:pt x="5913" y="755"/>
                    <a:pt x="5295" y="569"/>
                  </a:cubicBezTo>
                  <a:cubicBezTo>
                    <a:pt x="4664" y="421"/>
                    <a:pt x="4033" y="309"/>
                    <a:pt x="3390" y="235"/>
                  </a:cubicBezTo>
                  <a:cubicBezTo>
                    <a:pt x="3427" y="248"/>
                    <a:pt x="2907" y="532"/>
                    <a:pt x="2833" y="606"/>
                  </a:cubicBezTo>
                  <a:cubicBezTo>
                    <a:pt x="2759" y="680"/>
                    <a:pt x="2042" y="0"/>
                    <a:pt x="1522" y="124"/>
                  </a:cubicBezTo>
                  <a:cubicBezTo>
                    <a:pt x="1015" y="235"/>
                    <a:pt x="1" y="668"/>
                    <a:pt x="1" y="928"/>
                  </a:cubicBezTo>
                  <a:cubicBezTo>
                    <a:pt x="1" y="1188"/>
                    <a:pt x="718" y="2548"/>
                    <a:pt x="866" y="2672"/>
                  </a:cubicBezTo>
                  <a:cubicBezTo>
                    <a:pt x="1015" y="2796"/>
                    <a:pt x="2784" y="3439"/>
                    <a:pt x="2858" y="3439"/>
                  </a:cubicBezTo>
                  <a:cubicBezTo>
                    <a:pt x="2944" y="3451"/>
                    <a:pt x="3068" y="4366"/>
                    <a:pt x="3068" y="43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9"/>
            <p:cNvSpPr/>
            <p:nvPr/>
          </p:nvSpPr>
          <p:spPr>
            <a:xfrm>
              <a:off x="4441725" y="3620025"/>
              <a:ext cx="145375" cy="274925"/>
            </a:xfrm>
            <a:custGeom>
              <a:avLst/>
              <a:gdLst/>
              <a:ahLst/>
              <a:cxnLst/>
              <a:rect l="l" t="t" r="r" b="b"/>
              <a:pathLst>
                <a:path w="5815" h="10997" extrusionOk="0">
                  <a:moveTo>
                    <a:pt x="632" y="3612"/>
                  </a:moveTo>
                  <a:cubicBezTo>
                    <a:pt x="607" y="3254"/>
                    <a:pt x="3031" y="2660"/>
                    <a:pt x="3031" y="2660"/>
                  </a:cubicBezTo>
                  <a:cubicBezTo>
                    <a:pt x="3031" y="2660"/>
                    <a:pt x="4169" y="1596"/>
                    <a:pt x="4380" y="1373"/>
                  </a:cubicBezTo>
                  <a:cubicBezTo>
                    <a:pt x="4590" y="1151"/>
                    <a:pt x="4602" y="273"/>
                    <a:pt x="4701" y="137"/>
                  </a:cubicBezTo>
                  <a:cubicBezTo>
                    <a:pt x="4800" y="1"/>
                    <a:pt x="5814" y="1101"/>
                    <a:pt x="5765" y="1287"/>
                  </a:cubicBezTo>
                  <a:cubicBezTo>
                    <a:pt x="5716" y="1472"/>
                    <a:pt x="5765" y="2957"/>
                    <a:pt x="5678" y="3353"/>
                  </a:cubicBezTo>
                  <a:cubicBezTo>
                    <a:pt x="5592" y="3736"/>
                    <a:pt x="5122" y="5257"/>
                    <a:pt x="5122" y="5257"/>
                  </a:cubicBezTo>
                  <a:cubicBezTo>
                    <a:pt x="5122" y="5257"/>
                    <a:pt x="4095" y="8696"/>
                    <a:pt x="3934" y="9314"/>
                  </a:cubicBezTo>
                  <a:cubicBezTo>
                    <a:pt x="3761" y="9933"/>
                    <a:pt x="2908" y="10997"/>
                    <a:pt x="2735" y="10972"/>
                  </a:cubicBezTo>
                  <a:cubicBezTo>
                    <a:pt x="2561" y="10947"/>
                    <a:pt x="1275" y="10836"/>
                    <a:pt x="879" y="10650"/>
                  </a:cubicBezTo>
                  <a:cubicBezTo>
                    <a:pt x="471" y="10452"/>
                    <a:pt x="1" y="8201"/>
                    <a:pt x="38" y="7954"/>
                  </a:cubicBezTo>
                  <a:cubicBezTo>
                    <a:pt x="75" y="7694"/>
                    <a:pt x="978" y="6841"/>
                    <a:pt x="991" y="6568"/>
                  </a:cubicBezTo>
                  <a:cubicBezTo>
                    <a:pt x="1015" y="6296"/>
                    <a:pt x="657" y="3860"/>
                    <a:pt x="632" y="36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9"/>
            <p:cNvSpPr/>
            <p:nvPr/>
          </p:nvSpPr>
          <p:spPr>
            <a:xfrm>
              <a:off x="2121000" y="1066450"/>
              <a:ext cx="1218375" cy="935425"/>
            </a:xfrm>
            <a:custGeom>
              <a:avLst/>
              <a:gdLst/>
              <a:ahLst/>
              <a:cxnLst/>
              <a:rect l="l" t="t" r="r" b="b"/>
              <a:pathLst>
                <a:path w="48735" h="37417" extrusionOk="0">
                  <a:moveTo>
                    <a:pt x="14954" y="25851"/>
                  </a:moveTo>
                  <a:cubicBezTo>
                    <a:pt x="14831" y="26062"/>
                    <a:pt x="15350" y="28721"/>
                    <a:pt x="15449" y="29302"/>
                  </a:cubicBezTo>
                  <a:cubicBezTo>
                    <a:pt x="15548" y="29884"/>
                    <a:pt x="16599" y="31900"/>
                    <a:pt x="17008" y="32246"/>
                  </a:cubicBezTo>
                  <a:cubicBezTo>
                    <a:pt x="17416" y="32593"/>
                    <a:pt x="19605" y="36353"/>
                    <a:pt x="20100" y="36513"/>
                  </a:cubicBezTo>
                  <a:cubicBezTo>
                    <a:pt x="20595" y="36662"/>
                    <a:pt x="21423" y="35586"/>
                    <a:pt x="21720" y="35994"/>
                  </a:cubicBezTo>
                  <a:cubicBezTo>
                    <a:pt x="22017" y="36402"/>
                    <a:pt x="22636" y="36513"/>
                    <a:pt x="23304" y="36959"/>
                  </a:cubicBezTo>
                  <a:cubicBezTo>
                    <a:pt x="23971" y="37416"/>
                    <a:pt x="25641" y="35635"/>
                    <a:pt x="25406" y="35153"/>
                  </a:cubicBezTo>
                  <a:cubicBezTo>
                    <a:pt x="25184" y="34671"/>
                    <a:pt x="25060" y="31937"/>
                    <a:pt x="25060" y="31937"/>
                  </a:cubicBezTo>
                  <a:cubicBezTo>
                    <a:pt x="25060" y="31937"/>
                    <a:pt x="25307" y="31046"/>
                    <a:pt x="25431" y="30886"/>
                  </a:cubicBezTo>
                  <a:cubicBezTo>
                    <a:pt x="25555" y="30712"/>
                    <a:pt x="30948" y="29525"/>
                    <a:pt x="30948" y="29129"/>
                  </a:cubicBezTo>
                  <a:cubicBezTo>
                    <a:pt x="30948" y="28733"/>
                    <a:pt x="32432" y="26816"/>
                    <a:pt x="32667" y="26618"/>
                  </a:cubicBezTo>
                  <a:cubicBezTo>
                    <a:pt x="32902" y="26408"/>
                    <a:pt x="36143" y="25765"/>
                    <a:pt x="36439" y="25728"/>
                  </a:cubicBezTo>
                  <a:cubicBezTo>
                    <a:pt x="36736" y="25678"/>
                    <a:pt x="39965" y="24689"/>
                    <a:pt x="40336" y="24553"/>
                  </a:cubicBezTo>
                  <a:cubicBezTo>
                    <a:pt x="40707" y="24417"/>
                    <a:pt x="41338" y="23217"/>
                    <a:pt x="41461" y="22747"/>
                  </a:cubicBezTo>
                  <a:cubicBezTo>
                    <a:pt x="41573" y="22277"/>
                    <a:pt x="40237" y="20842"/>
                    <a:pt x="40150" y="20842"/>
                  </a:cubicBezTo>
                  <a:cubicBezTo>
                    <a:pt x="40064" y="20842"/>
                    <a:pt x="39841" y="19518"/>
                    <a:pt x="39841" y="19518"/>
                  </a:cubicBezTo>
                  <a:cubicBezTo>
                    <a:pt x="39841" y="19518"/>
                    <a:pt x="42438" y="18319"/>
                    <a:pt x="42847" y="18133"/>
                  </a:cubicBezTo>
                  <a:cubicBezTo>
                    <a:pt x="43267" y="17935"/>
                    <a:pt x="44294" y="16018"/>
                    <a:pt x="44294" y="15882"/>
                  </a:cubicBezTo>
                  <a:cubicBezTo>
                    <a:pt x="44294" y="15758"/>
                    <a:pt x="42847" y="14596"/>
                    <a:pt x="42847" y="14596"/>
                  </a:cubicBezTo>
                  <a:cubicBezTo>
                    <a:pt x="42847" y="14596"/>
                    <a:pt x="41004" y="13915"/>
                    <a:pt x="41461" y="13495"/>
                  </a:cubicBezTo>
                  <a:cubicBezTo>
                    <a:pt x="41919" y="13087"/>
                    <a:pt x="43737" y="13074"/>
                    <a:pt x="44071" y="13037"/>
                  </a:cubicBezTo>
                  <a:cubicBezTo>
                    <a:pt x="44405" y="13000"/>
                    <a:pt x="43638" y="11924"/>
                    <a:pt x="42698" y="11132"/>
                  </a:cubicBezTo>
                  <a:cubicBezTo>
                    <a:pt x="41758" y="10328"/>
                    <a:pt x="41548" y="10452"/>
                    <a:pt x="41461" y="10106"/>
                  </a:cubicBezTo>
                  <a:cubicBezTo>
                    <a:pt x="41375" y="9747"/>
                    <a:pt x="43910" y="6717"/>
                    <a:pt x="44838" y="6865"/>
                  </a:cubicBezTo>
                  <a:cubicBezTo>
                    <a:pt x="45753" y="7013"/>
                    <a:pt x="48734" y="5319"/>
                    <a:pt x="48734" y="5022"/>
                  </a:cubicBezTo>
                  <a:cubicBezTo>
                    <a:pt x="48734" y="4713"/>
                    <a:pt x="47324" y="3513"/>
                    <a:pt x="46743" y="3426"/>
                  </a:cubicBezTo>
                  <a:cubicBezTo>
                    <a:pt x="46162" y="3327"/>
                    <a:pt x="44492" y="4255"/>
                    <a:pt x="44294" y="4218"/>
                  </a:cubicBezTo>
                  <a:cubicBezTo>
                    <a:pt x="44096" y="4193"/>
                    <a:pt x="40929" y="4527"/>
                    <a:pt x="40929" y="4527"/>
                  </a:cubicBezTo>
                  <a:cubicBezTo>
                    <a:pt x="40929" y="4527"/>
                    <a:pt x="40138" y="3600"/>
                    <a:pt x="39841" y="3513"/>
                  </a:cubicBezTo>
                  <a:cubicBezTo>
                    <a:pt x="39544" y="3439"/>
                    <a:pt x="37775" y="3550"/>
                    <a:pt x="38060" y="3266"/>
                  </a:cubicBezTo>
                  <a:cubicBezTo>
                    <a:pt x="38332" y="2993"/>
                    <a:pt x="40855" y="2400"/>
                    <a:pt x="40892" y="2264"/>
                  </a:cubicBezTo>
                  <a:cubicBezTo>
                    <a:pt x="40942" y="2115"/>
                    <a:pt x="39544" y="1781"/>
                    <a:pt x="38864" y="1781"/>
                  </a:cubicBezTo>
                  <a:cubicBezTo>
                    <a:pt x="38183" y="1781"/>
                    <a:pt x="35697" y="161"/>
                    <a:pt x="35054" y="87"/>
                  </a:cubicBezTo>
                  <a:cubicBezTo>
                    <a:pt x="34423" y="0"/>
                    <a:pt x="31306" y="99"/>
                    <a:pt x="30106" y="260"/>
                  </a:cubicBezTo>
                  <a:cubicBezTo>
                    <a:pt x="28894" y="433"/>
                    <a:pt x="27088" y="1014"/>
                    <a:pt x="26594" y="1014"/>
                  </a:cubicBezTo>
                  <a:cubicBezTo>
                    <a:pt x="26087" y="1027"/>
                    <a:pt x="21089" y="619"/>
                    <a:pt x="20558" y="1138"/>
                  </a:cubicBezTo>
                  <a:cubicBezTo>
                    <a:pt x="20038" y="1658"/>
                    <a:pt x="18999" y="2227"/>
                    <a:pt x="18826" y="2363"/>
                  </a:cubicBezTo>
                  <a:cubicBezTo>
                    <a:pt x="18640" y="2499"/>
                    <a:pt x="16080" y="3785"/>
                    <a:pt x="15128" y="3439"/>
                  </a:cubicBezTo>
                  <a:cubicBezTo>
                    <a:pt x="14175" y="3105"/>
                    <a:pt x="13173" y="2783"/>
                    <a:pt x="13173" y="2783"/>
                  </a:cubicBezTo>
                  <a:cubicBezTo>
                    <a:pt x="13173" y="2783"/>
                    <a:pt x="9339" y="4354"/>
                    <a:pt x="9277" y="4329"/>
                  </a:cubicBezTo>
                  <a:cubicBezTo>
                    <a:pt x="9215" y="4305"/>
                    <a:pt x="6791" y="5814"/>
                    <a:pt x="6568" y="5875"/>
                  </a:cubicBezTo>
                  <a:cubicBezTo>
                    <a:pt x="6346" y="5937"/>
                    <a:pt x="4490" y="6914"/>
                    <a:pt x="4354" y="7050"/>
                  </a:cubicBezTo>
                  <a:cubicBezTo>
                    <a:pt x="4230" y="7174"/>
                    <a:pt x="4713" y="7731"/>
                    <a:pt x="4948" y="7904"/>
                  </a:cubicBezTo>
                  <a:cubicBezTo>
                    <a:pt x="5195" y="8065"/>
                    <a:pt x="5937" y="8325"/>
                    <a:pt x="4775" y="8819"/>
                  </a:cubicBezTo>
                  <a:cubicBezTo>
                    <a:pt x="3612" y="9302"/>
                    <a:pt x="1583" y="9673"/>
                    <a:pt x="1435" y="9895"/>
                  </a:cubicBezTo>
                  <a:cubicBezTo>
                    <a:pt x="1299" y="10118"/>
                    <a:pt x="0" y="10687"/>
                    <a:pt x="149" y="10885"/>
                  </a:cubicBezTo>
                  <a:cubicBezTo>
                    <a:pt x="309" y="11095"/>
                    <a:pt x="1621" y="11850"/>
                    <a:pt x="1682" y="12221"/>
                  </a:cubicBezTo>
                  <a:cubicBezTo>
                    <a:pt x="1744" y="12604"/>
                    <a:pt x="1806" y="13656"/>
                    <a:pt x="1955" y="13693"/>
                  </a:cubicBezTo>
                  <a:cubicBezTo>
                    <a:pt x="2115" y="13717"/>
                    <a:pt x="3290" y="14150"/>
                    <a:pt x="3822" y="14286"/>
                  </a:cubicBezTo>
                  <a:cubicBezTo>
                    <a:pt x="4354" y="14422"/>
                    <a:pt x="7323" y="14645"/>
                    <a:pt x="7471" y="14546"/>
                  </a:cubicBezTo>
                  <a:cubicBezTo>
                    <a:pt x="7620" y="14447"/>
                    <a:pt x="10229" y="14695"/>
                    <a:pt x="10229" y="14695"/>
                  </a:cubicBezTo>
                  <a:cubicBezTo>
                    <a:pt x="10229" y="14695"/>
                    <a:pt x="11343" y="15177"/>
                    <a:pt x="12035" y="15746"/>
                  </a:cubicBezTo>
                  <a:cubicBezTo>
                    <a:pt x="12716" y="16315"/>
                    <a:pt x="14212" y="19692"/>
                    <a:pt x="14212" y="19753"/>
                  </a:cubicBezTo>
                  <a:cubicBezTo>
                    <a:pt x="14138" y="20261"/>
                    <a:pt x="14051" y="20768"/>
                    <a:pt x="13928" y="21262"/>
                  </a:cubicBezTo>
                  <a:cubicBezTo>
                    <a:pt x="13816" y="21683"/>
                    <a:pt x="14954" y="24231"/>
                    <a:pt x="14954" y="24231"/>
                  </a:cubicBezTo>
                  <a:cubicBezTo>
                    <a:pt x="14954" y="24231"/>
                    <a:pt x="15078" y="25653"/>
                    <a:pt x="14954" y="258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9"/>
            <p:cNvSpPr/>
            <p:nvPr/>
          </p:nvSpPr>
          <p:spPr>
            <a:xfrm>
              <a:off x="3111450" y="1788175"/>
              <a:ext cx="194525" cy="89075"/>
            </a:xfrm>
            <a:custGeom>
              <a:avLst/>
              <a:gdLst/>
              <a:ahLst/>
              <a:cxnLst/>
              <a:rect l="l" t="t" r="r" b="b"/>
              <a:pathLst>
                <a:path w="7781" h="3563" extrusionOk="0">
                  <a:moveTo>
                    <a:pt x="0" y="433"/>
                  </a:moveTo>
                  <a:cubicBezTo>
                    <a:pt x="0" y="334"/>
                    <a:pt x="1621" y="87"/>
                    <a:pt x="1720" y="260"/>
                  </a:cubicBezTo>
                  <a:cubicBezTo>
                    <a:pt x="1819" y="433"/>
                    <a:pt x="2981" y="668"/>
                    <a:pt x="3117" y="594"/>
                  </a:cubicBezTo>
                  <a:cubicBezTo>
                    <a:pt x="3241" y="520"/>
                    <a:pt x="5319" y="0"/>
                    <a:pt x="5319" y="0"/>
                  </a:cubicBezTo>
                  <a:cubicBezTo>
                    <a:pt x="5319" y="0"/>
                    <a:pt x="6160" y="161"/>
                    <a:pt x="6482" y="347"/>
                  </a:cubicBezTo>
                  <a:cubicBezTo>
                    <a:pt x="6803" y="520"/>
                    <a:pt x="7780" y="965"/>
                    <a:pt x="7632" y="1448"/>
                  </a:cubicBezTo>
                  <a:cubicBezTo>
                    <a:pt x="7484" y="1930"/>
                    <a:pt x="6915" y="2796"/>
                    <a:pt x="6271" y="3031"/>
                  </a:cubicBezTo>
                  <a:cubicBezTo>
                    <a:pt x="5641" y="3253"/>
                    <a:pt x="4799" y="3563"/>
                    <a:pt x="3822" y="3513"/>
                  </a:cubicBezTo>
                  <a:cubicBezTo>
                    <a:pt x="2845" y="3464"/>
                    <a:pt x="1064" y="2858"/>
                    <a:pt x="1039" y="2796"/>
                  </a:cubicBezTo>
                  <a:cubicBezTo>
                    <a:pt x="1015" y="2746"/>
                    <a:pt x="1002" y="1485"/>
                    <a:pt x="903" y="1485"/>
                  </a:cubicBezTo>
                  <a:cubicBezTo>
                    <a:pt x="817" y="1485"/>
                    <a:pt x="0" y="594"/>
                    <a:pt x="0" y="4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9"/>
            <p:cNvSpPr/>
            <p:nvPr/>
          </p:nvSpPr>
          <p:spPr>
            <a:xfrm>
              <a:off x="1636425" y="1101075"/>
              <a:ext cx="721775" cy="410675"/>
            </a:xfrm>
            <a:custGeom>
              <a:avLst/>
              <a:gdLst/>
              <a:ahLst/>
              <a:cxnLst/>
              <a:rect l="l" t="t" r="r" b="b"/>
              <a:pathLst>
                <a:path w="28871" h="16427" extrusionOk="0">
                  <a:moveTo>
                    <a:pt x="28277" y="1769"/>
                  </a:moveTo>
                  <a:cubicBezTo>
                    <a:pt x="28153" y="1460"/>
                    <a:pt x="25988" y="471"/>
                    <a:pt x="25704" y="458"/>
                  </a:cubicBezTo>
                  <a:cubicBezTo>
                    <a:pt x="25432" y="433"/>
                    <a:pt x="23020" y="508"/>
                    <a:pt x="21820" y="248"/>
                  </a:cubicBezTo>
                  <a:cubicBezTo>
                    <a:pt x="20608" y="0"/>
                    <a:pt x="20101" y="495"/>
                    <a:pt x="19927" y="668"/>
                  </a:cubicBezTo>
                  <a:cubicBezTo>
                    <a:pt x="19754" y="842"/>
                    <a:pt x="17887" y="594"/>
                    <a:pt x="17280" y="372"/>
                  </a:cubicBezTo>
                  <a:cubicBezTo>
                    <a:pt x="16662" y="161"/>
                    <a:pt x="15771" y="297"/>
                    <a:pt x="15042" y="297"/>
                  </a:cubicBezTo>
                  <a:cubicBezTo>
                    <a:pt x="14300" y="297"/>
                    <a:pt x="13174" y="780"/>
                    <a:pt x="12308" y="842"/>
                  </a:cubicBezTo>
                  <a:cubicBezTo>
                    <a:pt x="11455" y="903"/>
                    <a:pt x="11108" y="1571"/>
                    <a:pt x="11022" y="1608"/>
                  </a:cubicBezTo>
                  <a:cubicBezTo>
                    <a:pt x="10923" y="1658"/>
                    <a:pt x="9587" y="1559"/>
                    <a:pt x="9030" y="1608"/>
                  </a:cubicBezTo>
                  <a:cubicBezTo>
                    <a:pt x="8474" y="1658"/>
                    <a:pt x="8127" y="2202"/>
                    <a:pt x="7868" y="2301"/>
                  </a:cubicBezTo>
                  <a:cubicBezTo>
                    <a:pt x="7595" y="2400"/>
                    <a:pt x="5691" y="2190"/>
                    <a:pt x="5691" y="2190"/>
                  </a:cubicBezTo>
                  <a:cubicBezTo>
                    <a:pt x="5691" y="2190"/>
                    <a:pt x="3229" y="3340"/>
                    <a:pt x="3674" y="3377"/>
                  </a:cubicBezTo>
                  <a:cubicBezTo>
                    <a:pt x="4083" y="3451"/>
                    <a:pt x="4478" y="3600"/>
                    <a:pt x="4850" y="3785"/>
                  </a:cubicBezTo>
                  <a:cubicBezTo>
                    <a:pt x="4986" y="3872"/>
                    <a:pt x="5394" y="4713"/>
                    <a:pt x="5468" y="4763"/>
                  </a:cubicBezTo>
                  <a:cubicBezTo>
                    <a:pt x="5864" y="4998"/>
                    <a:pt x="6309" y="5146"/>
                    <a:pt x="6767" y="5195"/>
                  </a:cubicBezTo>
                  <a:cubicBezTo>
                    <a:pt x="7286" y="5282"/>
                    <a:pt x="7818" y="5121"/>
                    <a:pt x="8214" y="4763"/>
                  </a:cubicBezTo>
                  <a:cubicBezTo>
                    <a:pt x="8412" y="4540"/>
                    <a:pt x="9179" y="5381"/>
                    <a:pt x="9265" y="5505"/>
                  </a:cubicBezTo>
                  <a:cubicBezTo>
                    <a:pt x="9352" y="5628"/>
                    <a:pt x="8622" y="6729"/>
                    <a:pt x="8622" y="6729"/>
                  </a:cubicBezTo>
                  <a:cubicBezTo>
                    <a:pt x="8127" y="6568"/>
                    <a:pt x="7657" y="6346"/>
                    <a:pt x="7224" y="6061"/>
                  </a:cubicBezTo>
                  <a:cubicBezTo>
                    <a:pt x="6556" y="5616"/>
                    <a:pt x="6532" y="5554"/>
                    <a:pt x="6532" y="5554"/>
                  </a:cubicBezTo>
                  <a:cubicBezTo>
                    <a:pt x="6532" y="5554"/>
                    <a:pt x="5023" y="5319"/>
                    <a:pt x="4825" y="5270"/>
                  </a:cubicBezTo>
                  <a:cubicBezTo>
                    <a:pt x="4627" y="5220"/>
                    <a:pt x="4243" y="4231"/>
                    <a:pt x="4157" y="4144"/>
                  </a:cubicBezTo>
                  <a:cubicBezTo>
                    <a:pt x="4070" y="4058"/>
                    <a:pt x="2203" y="3699"/>
                    <a:pt x="2203" y="3699"/>
                  </a:cubicBezTo>
                  <a:lnTo>
                    <a:pt x="1918" y="4317"/>
                  </a:lnTo>
                  <a:cubicBezTo>
                    <a:pt x="1918" y="4317"/>
                    <a:pt x="1522" y="4688"/>
                    <a:pt x="1572" y="4775"/>
                  </a:cubicBezTo>
                  <a:cubicBezTo>
                    <a:pt x="1621" y="4849"/>
                    <a:pt x="2277" y="5406"/>
                    <a:pt x="2277" y="5406"/>
                  </a:cubicBezTo>
                  <a:lnTo>
                    <a:pt x="805" y="5208"/>
                  </a:lnTo>
                  <a:lnTo>
                    <a:pt x="335" y="6445"/>
                  </a:lnTo>
                  <a:lnTo>
                    <a:pt x="1324" y="7484"/>
                  </a:lnTo>
                  <a:cubicBezTo>
                    <a:pt x="1324" y="7484"/>
                    <a:pt x="2178" y="7880"/>
                    <a:pt x="2475" y="8040"/>
                  </a:cubicBezTo>
                  <a:cubicBezTo>
                    <a:pt x="2759" y="8201"/>
                    <a:pt x="3180" y="8782"/>
                    <a:pt x="3303" y="8931"/>
                  </a:cubicBezTo>
                  <a:cubicBezTo>
                    <a:pt x="3439" y="9067"/>
                    <a:pt x="4305" y="9747"/>
                    <a:pt x="4602" y="9661"/>
                  </a:cubicBezTo>
                  <a:cubicBezTo>
                    <a:pt x="4911" y="9586"/>
                    <a:pt x="7125" y="9401"/>
                    <a:pt x="7311" y="9834"/>
                  </a:cubicBezTo>
                  <a:cubicBezTo>
                    <a:pt x="7509" y="10254"/>
                    <a:pt x="7781" y="10984"/>
                    <a:pt x="8189" y="10922"/>
                  </a:cubicBezTo>
                  <a:cubicBezTo>
                    <a:pt x="8597" y="10873"/>
                    <a:pt x="7398" y="11776"/>
                    <a:pt x="6767" y="11664"/>
                  </a:cubicBezTo>
                  <a:cubicBezTo>
                    <a:pt x="6321" y="11590"/>
                    <a:pt x="5938" y="11937"/>
                    <a:pt x="5691" y="12258"/>
                  </a:cubicBezTo>
                  <a:lnTo>
                    <a:pt x="4602" y="12258"/>
                  </a:lnTo>
                  <a:cubicBezTo>
                    <a:pt x="4602" y="12258"/>
                    <a:pt x="2994" y="12122"/>
                    <a:pt x="2759" y="12036"/>
                  </a:cubicBezTo>
                  <a:cubicBezTo>
                    <a:pt x="2524" y="11961"/>
                    <a:pt x="904" y="11269"/>
                    <a:pt x="656" y="11293"/>
                  </a:cubicBezTo>
                  <a:cubicBezTo>
                    <a:pt x="397" y="11318"/>
                    <a:pt x="1" y="11788"/>
                    <a:pt x="1" y="11788"/>
                  </a:cubicBezTo>
                  <a:lnTo>
                    <a:pt x="817" y="12481"/>
                  </a:lnTo>
                  <a:cubicBezTo>
                    <a:pt x="817" y="12481"/>
                    <a:pt x="2252" y="12852"/>
                    <a:pt x="2759" y="12926"/>
                  </a:cubicBezTo>
                  <a:cubicBezTo>
                    <a:pt x="3279" y="13000"/>
                    <a:pt x="3390" y="13582"/>
                    <a:pt x="3514" y="13804"/>
                  </a:cubicBezTo>
                  <a:cubicBezTo>
                    <a:pt x="3625" y="14027"/>
                    <a:pt x="4070" y="15561"/>
                    <a:pt x="4454" y="15635"/>
                  </a:cubicBezTo>
                  <a:cubicBezTo>
                    <a:pt x="4850" y="15709"/>
                    <a:pt x="5802" y="15251"/>
                    <a:pt x="5802" y="15251"/>
                  </a:cubicBezTo>
                  <a:cubicBezTo>
                    <a:pt x="6025" y="15437"/>
                    <a:pt x="6247" y="15635"/>
                    <a:pt x="6458" y="15845"/>
                  </a:cubicBezTo>
                  <a:cubicBezTo>
                    <a:pt x="6804" y="16204"/>
                    <a:pt x="9018" y="16154"/>
                    <a:pt x="9463" y="16290"/>
                  </a:cubicBezTo>
                  <a:cubicBezTo>
                    <a:pt x="9909" y="16427"/>
                    <a:pt x="11838" y="16328"/>
                    <a:pt x="12741" y="16290"/>
                  </a:cubicBezTo>
                  <a:cubicBezTo>
                    <a:pt x="13632" y="16253"/>
                    <a:pt x="14361" y="15449"/>
                    <a:pt x="14423" y="15140"/>
                  </a:cubicBezTo>
                  <a:cubicBezTo>
                    <a:pt x="14497" y="14831"/>
                    <a:pt x="13372" y="13977"/>
                    <a:pt x="13372" y="13977"/>
                  </a:cubicBezTo>
                  <a:cubicBezTo>
                    <a:pt x="13372" y="13977"/>
                    <a:pt x="11059" y="13990"/>
                    <a:pt x="10230" y="13940"/>
                  </a:cubicBezTo>
                  <a:cubicBezTo>
                    <a:pt x="9401" y="13891"/>
                    <a:pt x="7756" y="14361"/>
                    <a:pt x="7311" y="14311"/>
                  </a:cubicBezTo>
                  <a:cubicBezTo>
                    <a:pt x="6866" y="14262"/>
                    <a:pt x="5456" y="13804"/>
                    <a:pt x="5456" y="13804"/>
                  </a:cubicBezTo>
                  <a:cubicBezTo>
                    <a:pt x="5456" y="13804"/>
                    <a:pt x="6074" y="13310"/>
                    <a:pt x="6309" y="13223"/>
                  </a:cubicBezTo>
                  <a:cubicBezTo>
                    <a:pt x="6420" y="13186"/>
                    <a:pt x="6482" y="13000"/>
                    <a:pt x="6532" y="12827"/>
                  </a:cubicBezTo>
                  <a:cubicBezTo>
                    <a:pt x="6668" y="12827"/>
                    <a:pt x="6829" y="12840"/>
                    <a:pt x="6989" y="12852"/>
                  </a:cubicBezTo>
                  <a:cubicBezTo>
                    <a:pt x="8424" y="12976"/>
                    <a:pt x="10007" y="13359"/>
                    <a:pt x="11145" y="13322"/>
                  </a:cubicBezTo>
                  <a:cubicBezTo>
                    <a:pt x="12296" y="13272"/>
                    <a:pt x="12605" y="13421"/>
                    <a:pt x="13298" y="13322"/>
                  </a:cubicBezTo>
                  <a:cubicBezTo>
                    <a:pt x="14003" y="13223"/>
                    <a:pt x="14436" y="12679"/>
                    <a:pt x="14782" y="11986"/>
                  </a:cubicBezTo>
                  <a:cubicBezTo>
                    <a:pt x="15128" y="11281"/>
                    <a:pt x="14633" y="11491"/>
                    <a:pt x="14757" y="11281"/>
                  </a:cubicBezTo>
                  <a:cubicBezTo>
                    <a:pt x="14868" y="11083"/>
                    <a:pt x="17268" y="10106"/>
                    <a:pt x="17268" y="10106"/>
                  </a:cubicBezTo>
                  <a:cubicBezTo>
                    <a:pt x="17268" y="10106"/>
                    <a:pt x="16872" y="9092"/>
                    <a:pt x="16922" y="8622"/>
                  </a:cubicBezTo>
                  <a:cubicBezTo>
                    <a:pt x="16984" y="8152"/>
                    <a:pt x="19037" y="8214"/>
                    <a:pt x="19396" y="7929"/>
                  </a:cubicBezTo>
                  <a:cubicBezTo>
                    <a:pt x="19754" y="7645"/>
                    <a:pt x="21004" y="6111"/>
                    <a:pt x="21226" y="5876"/>
                  </a:cubicBezTo>
                  <a:cubicBezTo>
                    <a:pt x="21449" y="5653"/>
                    <a:pt x="21968" y="4763"/>
                    <a:pt x="23799" y="4181"/>
                  </a:cubicBezTo>
                  <a:cubicBezTo>
                    <a:pt x="25617" y="3588"/>
                    <a:pt x="25135" y="3773"/>
                    <a:pt x="25147" y="3575"/>
                  </a:cubicBezTo>
                  <a:cubicBezTo>
                    <a:pt x="25147" y="3377"/>
                    <a:pt x="24566" y="3167"/>
                    <a:pt x="24566" y="3167"/>
                  </a:cubicBezTo>
                  <a:cubicBezTo>
                    <a:pt x="24566" y="3167"/>
                    <a:pt x="27114" y="2957"/>
                    <a:pt x="27992" y="2672"/>
                  </a:cubicBezTo>
                  <a:cubicBezTo>
                    <a:pt x="28870" y="2388"/>
                    <a:pt x="28413" y="2091"/>
                    <a:pt x="28277" y="17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9"/>
            <p:cNvSpPr/>
            <p:nvPr/>
          </p:nvSpPr>
          <p:spPr>
            <a:xfrm>
              <a:off x="237500" y="1484525"/>
              <a:ext cx="2653500" cy="3165875"/>
            </a:xfrm>
            <a:custGeom>
              <a:avLst/>
              <a:gdLst/>
              <a:ahLst/>
              <a:cxnLst/>
              <a:rect l="l" t="t" r="r" b="b"/>
              <a:pathLst>
                <a:path w="106140" h="126635" extrusionOk="0">
                  <a:moveTo>
                    <a:pt x="62167" y="2437"/>
                  </a:moveTo>
                  <a:cubicBezTo>
                    <a:pt x="62489" y="2437"/>
                    <a:pt x="63565" y="1571"/>
                    <a:pt x="63713" y="1559"/>
                  </a:cubicBezTo>
                  <a:cubicBezTo>
                    <a:pt x="64134" y="1608"/>
                    <a:pt x="64554" y="1707"/>
                    <a:pt x="64950" y="1855"/>
                  </a:cubicBezTo>
                  <a:cubicBezTo>
                    <a:pt x="65136" y="1942"/>
                    <a:pt x="64097" y="3315"/>
                    <a:pt x="64258" y="3538"/>
                  </a:cubicBezTo>
                  <a:cubicBezTo>
                    <a:pt x="64406" y="3748"/>
                    <a:pt x="65235" y="4107"/>
                    <a:pt x="65383" y="3797"/>
                  </a:cubicBezTo>
                  <a:cubicBezTo>
                    <a:pt x="65544" y="3488"/>
                    <a:pt x="65024" y="3303"/>
                    <a:pt x="65099" y="2870"/>
                  </a:cubicBezTo>
                  <a:cubicBezTo>
                    <a:pt x="65173" y="2437"/>
                    <a:pt x="65136" y="1831"/>
                    <a:pt x="65420" y="1794"/>
                  </a:cubicBezTo>
                  <a:cubicBezTo>
                    <a:pt x="65705" y="1769"/>
                    <a:pt x="67065" y="1484"/>
                    <a:pt x="67152" y="1559"/>
                  </a:cubicBezTo>
                  <a:cubicBezTo>
                    <a:pt x="67572" y="1930"/>
                    <a:pt x="68055" y="2226"/>
                    <a:pt x="68587" y="2437"/>
                  </a:cubicBezTo>
                  <a:cubicBezTo>
                    <a:pt x="69514" y="2845"/>
                    <a:pt x="68772" y="1559"/>
                    <a:pt x="68772" y="1559"/>
                  </a:cubicBezTo>
                  <a:cubicBezTo>
                    <a:pt x="68772" y="1559"/>
                    <a:pt x="69700" y="1447"/>
                    <a:pt x="69799" y="1546"/>
                  </a:cubicBezTo>
                  <a:cubicBezTo>
                    <a:pt x="69898" y="1658"/>
                    <a:pt x="72446" y="3006"/>
                    <a:pt x="72508" y="3030"/>
                  </a:cubicBezTo>
                  <a:cubicBezTo>
                    <a:pt x="72570" y="3043"/>
                    <a:pt x="72644" y="3463"/>
                    <a:pt x="72903" y="3575"/>
                  </a:cubicBezTo>
                  <a:cubicBezTo>
                    <a:pt x="73163" y="3686"/>
                    <a:pt x="74190" y="4144"/>
                    <a:pt x="74326" y="4280"/>
                  </a:cubicBezTo>
                  <a:cubicBezTo>
                    <a:pt x="74462" y="4416"/>
                    <a:pt x="75179" y="4923"/>
                    <a:pt x="75179" y="4923"/>
                  </a:cubicBezTo>
                  <a:cubicBezTo>
                    <a:pt x="75179" y="4923"/>
                    <a:pt x="77270" y="5492"/>
                    <a:pt x="77480" y="5665"/>
                  </a:cubicBezTo>
                  <a:cubicBezTo>
                    <a:pt x="77690" y="5838"/>
                    <a:pt x="78692" y="6580"/>
                    <a:pt x="78692" y="6580"/>
                  </a:cubicBezTo>
                  <a:cubicBezTo>
                    <a:pt x="78692" y="6580"/>
                    <a:pt x="79125" y="7100"/>
                    <a:pt x="79311" y="7347"/>
                  </a:cubicBezTo>
                  <a:cubicBezTo>
                    <a:pt x="79509" y="7582"/>
                    <a:pt x="79966" y="7706"/>
                    <a:pt x="80065" y="7929"/>
                  </a:cubicBezTo>
                  <a:cubicBezTo>
                    <a:pt x="80177" y="8139"/>
                    <a:pt x="79941" y="8770"/>
                    <a:pt x="79966" y="8968"/>
                  </a:cubicBezTo>
                  <a:cubicBezTo>
                    <a:pt x="80003" y="9166"/>
                    <a:pt x="81475" y="9982"/>
                    <a:pt x="81549" y="10130"/>
                  </a:cubicBezTo>
                  <a:cubicBezTo>
                    <a:pt x="81611" y="10291"/>
                    <a:pt x="81859" y="11132"/>
                    <a:pt x="81859" y="11132"/>
                  </a:cubicBezTo>
                  <a:cubicBezTo>
                    <a:pt x="81859" y="11132"/>
                    <a:pt x="82972" y="11033"/>
                    <a:pt x="83219" y="10996"/>
                  </a:cubicBezTo>
                  <a:cubicBezTo>
                    <a:pt x="83467" y="10947"/>
                    <a:pt x="85136" y="11429"/>
                    <a:pt x="85025" y="11874"/>
                  </a:cubicBezTo>
                  <a:cubicBezTo>
                    <a:pt x="84914" y="12332"/>
                    <a:pt x="84852" y="12839"/>
                    <a:pt x="84370" y="12802"/>
                  </a:cubicBezTo>
                  <a:cubicBezTo>
                    <a:pt x="83887" y="12753"/>
                    <a:pt x="83417" y="12913"/>
                    <a:pt x="83430" y="13037"/>
                  </a:cubicBezTo>
                  <a:cubicBezTo>
                    <a:pt x="83430" y="13173"/>
                    <a:pt x="82428" y="14039"/>
                    <a:pt x="82428" y="14039"/>
                  </a:cubicBezTo>
                  <a:cubicBezTo>
                    <a:pt x="81945" y="13915"/>
                    <a:pt x="81500" y="13680"/>
                    <a:pt x="81104" y="13371"/>
                  </a:cubicBezTo>
                  <a:cubicBezTo>
                    <a:pt x="80387" y="12814"/>
                    <a:pt x="79608" y="12196"/>
                    <a:pt x="79608" y="12196"/>
                  </a:cubicBezTo>
                  <a:lnTo>
                    <a:pt x="79546" y="13037"/>
                  </a:lnTo>
                  <a:cubicBezTo>
                    <a:pt x="79546" y="13037"/>
                    <a:pt x="80152" y="14336"/>
                    <a:pt x="80387" y="14373"/>
                  </a:cubicBezTo>
                  <a:cubicBezTo>
                    <a:pt x="80622" y="14422"/>
                    <a:pt x="81995" y="14769"/>
                    <a:pt x="81995" y="14769"/>
                  </a:cubicBezTo>
                  <a:lnTo>
                    <a:pt x="82230" y="16253"/>
                  </a:lnTo>
                  <a:cubicBezTo>
                    <a:pt x="82230" y="16253"/>
                    <a:pt x="81834" y="17218"/>
                    <a:pt x="81265" y="17119"/>
                  </a:cubicBezTo>
                  <a:cubicBezTo>
                    <a:pt x="80696" y="17020"/>
                    <a:pt x="78940" y="16253"/>
                    <a:pt x="78940" y="16253"/>
                  </a:cubicBezTo>
                  <a:cubicBezTo>
                    <a:pt x="78940" y="16253"/>
                    <a:pt x="80882" y="17527"/>
                    <a:pt x="80622" y="17836"/>
                  </a:cubicBezTo>
                  <a:cubicBezTo>
                    <a:pt x="80350" y="18158"/>
                    <a:pt x="80263" y="18455"/>
                    <a:pt x="79756" y="18294"/>
                  </a:cubicBezTo>
                  <a:cubicBezTo>
                    <a:pt x="79249" y="18133"/>
                    <a:pt x="78210" y="17403"/>
                    <a:pt x="78123" y="17354"/>
                  </a:cubicBezTo>
                  <a:cubicBezTo>
                    <a:pt x="78037" y="17304"/>
                    <a:pt x="76342" y="16847"/>
                    <a:pt x="76342" y="16847"/>
                  </a:cubicBezTo>
                  <a:cubicBezTo>
                    <a:pt x="76342" y="16847"/>
                    <a:pt x="76664" y="16711"/>
                    <a:pt x="75959" y="16265"/>
                  </a:cubicBezTo>
                  <a:cubicBezTo>
                    <a:pt x="75254" y="15808"/>
                    <a:pt x="74091" y="14954"/>
                    <a:pt x="74091" y="14954"/>
                  </a:cubicBezTo>
                  <a:cubicBezTo>
                    <a:pt x="73646" y="15028"/>
                    <a:pt x="73200" y="15066"/>
                    <a:pt x="72755" y="15078"/>
                  </a:cubicBezTo>
                  <a:cubicBezTo>
                    <a:pt x="72149" y="15078"/>
                    <a:pt x="70541" y="15251"/>
                    <a:pt x="70590" y="14954"/>
                  </a:cubicBezTo>
                  <a:cubicBezTo>
                    <a:pt x="70640" y="14657"/>
                    <a:pt x="70071" y="14002"/>
                    <a:pt x="70788" y="13841"/>
                  </a:cubicBezTo>
                  <a:lnTo>
                    <a:pt x="72891" y="13371"/>
                  </a:lnTo>
                  <a:cubicBezTo>
                    <a:pt x="72891" y="13371"/>
                    <a:pt x="72978" y="13643"/>
                    <a:pt x="73596" y="13544"/>
                  </a:cubicBezTo>
                  <a:cubicBezTo>
                    <a:pt x="74202" y="13445"/>
                    <a:pt x="74487" y="12542"/>
                    <a:pt x="74771" y="12332"/>
                  </a:cubicBezTo>
                  <a:cubicBezTo>
                    <a:pt x="75056" y="12109"/>
                    <a:pt x="75452" y="11726"/>
                    <a:pt x="75142" y="11008"/>
                  </a:cubicBezTo>
                  <a:cubicBezTo>
                    <a:pt x="74821" y="10303"/>
                    <a:pt x="74660" y="10019"/>
                    <a:pt x="74499" y="9895"/>
                  </a:cubicBezTo>
                  <a:cubicBezTo>
                    <a:pt x="74338" y="9772"/>
                    <a:pt x="72372" y="9116"/>
                    <a:pt x="72223" y="8980"/>
                  </a:cubicBezTo>
                  <a:cubicBezTo>
                    <a:pt x="72087" y="8832"/>
                    <a:pt x="71704" y="8127"/>
                    <a:pt x="71493" y="8003"/>
                  </a:cubicBezTo>
                  <a:cubicBezTo>
                    <a:pt x="71296" y="7879"/>
                    <a:pt x="70825" y="7644"/>
                    <a:pt x="70739" y="7768"/>
                  </a:cubicBezTo>
                  <a:cubicBezTo>
                    <a:pt x="70640" y="7904"/>
                    <a:pt x="70479" y="9091"/>
                    <a:pt x="70380" y="9079"/>
                  </a:cubicBezTo>
                  <a:cubicBezTo>
                    <a:pt x="70281" y="9067"/>
                    <a:pt x="69576" y="8930"/>
                    <a:pt x="69366" y="8757"/>
                  </a:cubicBezTo>
                  <a:cubicBezTo>
                    <a:pt x="69143" y="8584"/>
                    <a:pt x="68574" y="7211"/>
                    <a:pt x="68574" y="7211"/>
                  </a:cubicBezTo>
                  <a:cubicBezTo>
                    <a:pt x="68302" y="7459"/>
                    <a:pt x="68055" y="7718"/>
                    <a:pt x="67820" y="8003"/>
                  </a:cubicBezTo>
                  <a:cubicBezTo>
                    <a:pt x="67659" y="8238"/>
                    <a:pt x="68475" y="9401"/>
                    <a:pt x="68475" y="9401"/>
                  </a:cubicBezTo>
                  <a:cubicBezTo>
                    <a:pt x="68475" y="9401"/>
                    <a:pt x="69131" y="11033"/>
                    <a:pt x="69094" y="11132"/>
                  </a:cubicBezTo>
                  <a:cubicBezTo>
                    <a:pt x="69069" y="11244"/>
                    <a:pt x="67993" y="12270"/>
                    <a:pt x="67993" y="12270"/>
                  </a:cubicBezTo>
                  <a:cubicBezTo>
                    <a:pt x="67993" y="12270"/>
                    <a:pt x="66645" y="12518"/>
                    <a:pt x="66645" y="12913"/>
                  </a:cubicBezTo>
                  <a:cubicBezTo>
                    <a:pt x="66645" y="13297"/>
                    <a:pt x="66311" y="13359"/>
                    <a:pt x="66880" y="13841"/>
                  </a:cubicBezTo>
                  <a:cubicBezTo>
                    <a:pt x="67461" y="14311"/>
                    <a:pt x="68154" y="14608"/>
                    <a:pt x="68475" y="14831"/>
                  </a:cubicBezTo>
                  <a:cubicBezTo>
                    <a:pt x="68809" y="15053"/>
                    <a:pt x="70120" y="15127"/>
                    <a:pt x="70022" y="15387"/>
                  </a:cubicBezTo>
                  <a:cubicBezTo>
                    <a:pt x="69923" y="15647"/>
                    <a:pt x="69762" y="16117"/>
                    <a:pt x="69094" y="16265"/>
                  </a:cubicBezTo>
                  <a:cubicBezTo>
                    <a:pt x="68426" y="16401"/>
                    <a:pt x="67375" y="16488"/>
                    <a:pt x="67251" y="16265"/>
                  </a:cubicBezTo>
                  <a:cubicBezTo>
                    <a:pt x="67140" y="16030"/>
                    <a:pt x="67028" y="15152"/>
                    <a:pt x="66558" y="15251"/>
                  </a:cubicBezTo>
                  <a:cubicBezTo>
                    <a:pt x="66088" y="15350"/>
                    <a:pt x="65630" y="16389"/>
                    <a:pt x="65371" y="16401"/>
                  </a:cubicBezTo>
                  <a:cubicBezTo>
                    <a:pt x="64987" y="16364"/>
                    <a:pt x="64616" y="16327"/>
                    <a:pt x="64245" y="16265"/>
                  </a:cubicBezTo>
                  <a:cubicBezTo>
                    <a:pt x="64245" y="16265"/>
                    <a:pt x="63689" y="15573"/>
                    <a:pt x="63664" y="15523"/>
                  </a:cubicBezTo>
                  <a:cubicBezTo>
                    <a:pt x="63639" y="15486"/>
                    <a:pt x="64121" y="14942"/>
                    <a:pt x="64121" y="14855"/>
                  </a:cubicBezTo>
                  <a:cubicBezTo>
                    <a:pt x="64121" y="14769"/>
                    <a:pt x="64072" y="14125"/>
                    <a:pt x="63849" y="14163"/>
                  </a:cubicBezTo>
                  <a:cubicBezTo>
                    <a:pt x="63614" y="14200"/>
                    <a:pt x="62489" y="15004"/>
                    <a:pt x="62513" y="15164"/>
                  </a:cubicBezTo>
                  <a:cubicBezTo>
                    <a:pt x="62538" y="15313"/>
                    <a:pt x="61685" y="15523"/>
                    <a:pt x="61685" y="15523"/>
                  </a:cubicBezTo>
                  <a:cubicBezTo>
                    <a:pt x="61685" y="15523"/>
                    <a:pt x="61796" y="16290"/>
                    <a:pt x="61512" y="16265"/>
                  </a:cubicBezTo>
                  <a:cubicBezTo>
                    <a:pt x="61227" y="16228"/>
                    <a:pt x="60250" y="15832"/>
                    <a:pt x="60188" y="16105"/>
                  </a:cubicBezTo>
                  <a:cubicBezTo>
                    <a:pt x="60114" y="16377"/>
                    <a:pt x="60188" y="16636"/>
                    <a:pt x="60262" y="16686"/>
                  </a:cubicBezTo>
                  <a:cubicBezTo>
                    <a:pt x="60349" y="16748"/>
                    <a:pt x="59001" y="18084"/>
                    <a:pt x="59001" y="18084"/>
                  </a:cubicBezTo>
                  <a:cubicBezTo>
                    <a:pt x="58691" y="18331"/>
                    <a:pt x="58432" y="18653"/>
                    <a:pt x="58271" y="19011"/>
                  </a:cubicBezTo>
                  <a:cubicBezTo>
                    <a:pt x="58122" y="19370"/>
                    <a:pt x="58024" y="19741"/>
                    <a:pt x="57986" y="20112"/>
                  </a:cubicBezTo>
                  <a:lnTo>
                    <a:pt x="58840" y="21943"/>
                  </a:lnTo>
                  <a:cubicBezTo>
                    <a:pt x="58840" y="21943"/>
                    <a:pt x="59100" y="22611"/>
                    <a:pt x="59186" y="22858"/>
                  </a:cubicBezTo>
                  <a:cubicBezTo>
                    <a:pt x="59273" y="23105"/>
                    <a:pt x="59199" y="23674"/>
                    <a:pt x="59607" y="23922"/>
                  </a:cubicBezTo>
                  <a:cubicBezTo>
                    <a:pt x="60027" y="24169"/>
                    <a:pt x="61376" y="24318"/>
                    <a:pt x="61512" y="24355"/>
                  </a:cubicBezTo>
                  <a:cubicBezTo>
                    <a:pt x="61635" y="24392"/>
                    <a:pt x="63812" y="25443"/>
                    <a:pt x="64159" y="25629"/>
                  </a:cubicBezTo>
                  <a:cubicBezTo>
                    <a:pt x="64530" y="25802"/>
                    <a:pt x="64913" y="25926"/>
                    <a:pt x="65309" y="25975"/>
                  </a:cubicBezTo>
                  <a:cubicBezTo>
                    <a:pt x="65470" y="25975"/>
                    <a:pt x="66806" y="26012"/>
                    <a:pt x="66966" y="25975"/>
                  </a:cubicBezTo>
                  <a:cubicBezTo>
                    <a:pt x="67140" y="25938"/>
                    <a:pt x="68191" y="27360"/>
                    <a:pt x="68191" y="27447"/>
                  </a:cubicBezTo>
                  <a:cubicBezTo>
                    <a:pt x="68191" y="27521"/>
                    <a:pt x="68315" y="28857"/>
                    <a:pt x="68315" y="28857"/>
                  </a:cubicBezTo>
                  <a:cubicBezTo>
                    <a:pt x="68315" y="28857"/>
                    <a:pt x="68945" y="29500"/>
                    <a:pt x="69230" y="29500"/>
                  </a:cubicBezTo>
                  <a:cubicBezTo>
                    <a:pt x="69514" y="29500"/>
                    <a:pt x="70813" y="29463"/>
                    <a:pt x="70727" y="29327"/>
                  </a:cubicBezTo>
                  <a:cubicBezTo>
                    <a:pt x="70652" y="29179"/>
                    <a:pt x="70578" y="27929"/>
                    <a:pt x="70158" y="27521"/>
                  </a:cubicBezTo>
                  <a:cubicBezTo>
                    <a:pt x="69737" y="27101"/>
                    <a:pt x="69589" y="26730"/>
                    <a:pt x="69589" y="26507"/>
                  </a:cubicBezTo>
                  <a:cubicBezTo>
                    <a:pt x="69589" y="26272"/>
                    <a:pt x="69415" y="25802"/>
                    <a:pt x="69749" y="25789"/>
                  </a:cubicBezTo>
                  <a:cubicBezTo>
                    <a:pt x="70096" y="25765"/>
                    <a:pt x="71456" y="25468"/>
                    <a:pt x="71506" y="25220"/>
                  </a:cubicBezTo>
                  <a:cubicBezTo>
                    <a:pt x="71555" y="24973"/>
                    <a:pt x="71902" y="24750"/>
                    <a:pt x="71741" y="24206"/>
                  </a:cubicBezTo>
                  <a:cubicBezTo>
                    <a:pt x="71568" y="23662"/>
                    <a:pt x="71580" y="22450"/>
                    <a:pt x="71036" y="22264"/>
                  </a:cubicBezTo>
                  <a:cubicBezTo>
                    <a:pt x="70492" y="22079"/>
                    <a:pt x="69947" y="21807"/>
                    <a:pt x="70022" y="21683"/>
                  </a:cubicBezTo>
                  <a:cubicBezTo>
                    <a:pt x="70096" y="21547"/>
                    <a:pt x="70306" y="21052"/>
                    <a:pt x="70714" y="21163"/>
                  </a:cubicBezTo>
                  <a:cubicBezTo>
                    <a:pt x="71135" y="21287"/>
                    <a:pt x="71580" y="20780"/>
                    <a:pt x="71370" y="20520"/>
                  </a:cubicBezTo>
                  <a:cubicBezTo>
                    <a:pt x="71172" y="20273"/>
                    <a:pt x="70603" y="19704"/>
                    <a:pt x="70578" y="19555"/>
                  </a:cubicBezTo>
                  <a:cubicBezTo>
                    <a:pt x="70566" y="19407"/>
                    <a:pt x="70912" y="19246"/>
                    <a:pt x="70677" y="18442"/>
                  </a:cubicBezTo>
                  <a:cubicBezTo>
                    <a:pt x="70454" y="17626"/>
                    <a:pt x="70430" y="17403"/>
                    <a:pt x="70368" y="17255"/>
                  </a:cubicBezTo>
                  <a:cubicBezTo>
                    <a:pt x="70318" y="17106"/>
                    <a:pt x="70949" y="16599"/>
                    <a:pt x="71048" y="16698"/>
                  </a:cubicBezTo>
                  <a:cubicBezTo>
                    <a:pt x="71135" y="16785"/>
                    <a:pt x="71407" y="16921"/>
                    <a:pt x="72062" y="17131"/>
                  </a:cubicBezTo>
                  <a:cubicBezTo>
                    <a:pt x="72557" y="17255"/>
                    <a:pt x="73052" y="17341"/>
                    <a:pt x="73571" y="17366"/>
                  </a:cubicBezTo>
                  <a:cubicBezTo>
                    <a:pt x="73571" y="17366"/>
                    <a:pt x="74363" y="17341"/>
                    <a:pt x="74536" y="17366"/>
                  </a:cubicBezTo>
                  <a:cubicBezTo>
                    <a:pt x="74722" y="17379"/>
                    <a:pt x="75884" y="18628"/>
                    <a:pt x="76070" y="18702"/>
                  </a:cubicBezTo>
                  <a:cubicBezTo>
                    <a:pt x="76256" y="18789"/>
                    <a:pt x="76837" y="18987"/>
                    <a:pt x="77121" y="19123"/>
                  </a:cubicBezTo>
                  <a:cubicBezTo>
                    <a:pt x="77418" y="19246"/>
                    <a:pt x="77888" y="19407"/>
                    <a:pt x="77925" y="19704"/>
                  </a:cubicBezTo>
                  <a:cubicBezTo>
                    <a:pt x="77975" y="20013"/>
                    <a:pt x="77653" y="20359"/>
                    <a:pt x="78111" y="20891"/>
                  </a:cubicBezTo>
                  <a:cubicBezTo>
                    <a:pt x="78556" y="21411"/>
                    <a:pt x="78729" y="21572"/>
                    <a:pt x="79175" y="21596"/>
                  </a:cubicBezTo>
                  <a:cubicBezTo>
                    <a:pt x="79632" y="21621"/>
                    <a:pt x="80325" y="21398"/>
                    <a:pt x="80659" y="21225"/>
                  </a:cubicBezTo>
                  <a:cubicBezTo>
                    <a:pt x="80993" y="21065"/>
                    <a:pt x="80758" y="19951"/>
                    <a:pt x="81760" y="20248"/>
                  </a:cubicBezTo>
                  <a:cubicBezTo>
                    <a:pt x="82762" y="20545"/>
                    <a:pt x="83454" y="21522"/>
                    <a:pt x="83454" y="21522"/>
                  </a:cubicBezTo>
                  <a:lnTo>
                    <a:pt x="83986" y="23378"/>
                  </a:lnTo>
                  <a:lnTo>
                    <a:pt x="84011" y="24219"/>
                  </a:lnTo>
                  <a:cubicBezTo>
                    <a:pt x="84085" y="24367"/>
                    <a:pt x="84172" y="24515"/>
                    <a:pt x="84271" y="24652"/>
                  </a:cubicBezTo>
                  <a:cubicBezTo>
                    <a:pt x="84357" y="24713"/>
                    <a:pt x="85631" y="26433"/>
                    <a:pt x="86163" y="26519"/>
                  </a:cubicBezTo>
                  <a:cubicBezTo>
                    <a:pt x="86695" y="26593"/>
                    <a:pt x="86905" y="26507"/>
                    <a:pt x="87276" y="26593"/>
                  </a:cubicBezTo>
                  <a:cubicBezTo>
                    <a:pt x="87660" y="26692"/>
                    <a:pt x="87920" y="26816"/>
                    <a:pt x="87932" y="26915"/>
                  </a:cubicBezTo>
                  <a:cubicBezTo>
                    <a:pt x="87944" y="27026"/>
                    <a:pt x="87487" y="27336"/>
                    <a:pt x="87771" y="27422"/>
                  </a:cubicBezTo>
                  <a:cubicBezTo>
                    <a:pt x="88018" y="27472"/>
                    <a:pt x="88266" y="27496"/>
                    <a:pt x="88526" y="27496"/>
                  </a:cubicBezTo>
                  <a:lnTo>
                    <a:pt x="88637" y="28078"/>
                  </a:lnTo>
                  <a:cubicBezTo>
                    <a:pt x="88637" y="28078"/>
                    <a:pt x="89119" y="29562"/>
                    <a:pt x="89045" y="29723"/>
                  </a:cubicBezTo>
                  <a:cubicBezTo>
                    <a:pt x="88971" y="29871"/>
                    <a:pt x="88847" y="30032"/>
                    <a:pt x="88117" y="30341"/>
                  </a:cubicBezTo>
                  <a:cubicBezTo>
                    <a:pt x="87400" y="30650"/>
                    <a:pt x="86398" y="30564"/>
                    <a:pt x="86411" y="30774"/>
                  </a:cubicBezTo>
                  <a:cubicBezTo>
                    <a:pt x="86423" y="30972"/>
                    <a:pt x="85903" y="31640"/>
                    <a:pt x="85693" y="31603"/>
                  </a:cubicBezTo>
                  <a:cubicBezTo>
                    <a:pt x="85483" y="31566"/>
                    <a:pt x="84431" y="32122"/>
                    <a:pt x="84357" y="32110"/>
                  </a:cubicBezTo>
                  <a:cubicBezTo>
                    <a:pt x="84283" y="32085"/>
                    <a:pt x="82267" y="33842"/>
                    <a:pt x="82255" y="34225"/>
                  </a:cubicBezTo>
                  <a:cubicBezTo>
                    <a:pt x="82230" y="34596"/>
                    <a:pt x="82465" y="35165"/>
                    <a:pt x="82490" y="35277"/>
                  </a:cubicBezTo>
                  <a:cubicBezTo>
                    <a:pt x="82514" y="35388"/>
                    <a:pt x="83417" y="35796"/>
                    <a:pt x="83640" y="35808"/>
                  </a:cubicBezTo>
                  <a:cubicBezTo>
                    <a:pt x="83850" y="35833"/>
                    <a:pt x="84679" y="35474"/>
                    <a:pt x="84753" y="35437"/>
                  </a:cubicBezTo>
                  <a:cubicBezTo>
                    <a:pt x="84815" y="35413"/>
                    <a:pt x="85013" y="34769"/>
                    <a:pt x="85149" y="35004"/>
                  </a:cubicBezTo>
                  <a:cubicBezTo>
                    <a:pt x="85273" y="35227"/>
                    <a:pt x="85557" y="35759"/>
                    <a:pt x="85545" y="35982"/>
                  </a:cubicBezTo>
                  <a:cubicBezTo>
                    <a:pt x="85545" y="36192"/>
                    <a:pt x="85693" y="36551"/>
                    <a:pt x="85075" y="36600"/>
                  </a:cubicBezTo>
                  <a:cubicBezTo>
                    <a:pt x="84580" y="36637"/>
                    <a:pt x="84110" y="36724"/>
                    <a:pt x="83640" y="36847"/>
                  </a:cubicBezTo>
                  <a:cubicBezTo>
                    <a:pt x="83640" y="36847"/>
                    <a:pt x="82527" y="37862"/>
                    <a:pt x="82094" y="37812"/>
                  </a:cubicBezTo>
                  <a:cubicBezTo>
                    <a:pt x="81648" y="37750"/>
                    <a:pt x="80832" y="37825"/>
                    <a:pt x="80820" y="37713"/>
                  </a:cubicBezTo>
                  <a:cubicBezTo>
                    <a:pt x="80795" y="37602"/>
                    <a:pt x="80708" y="36909"/>
                    <a:pt x="80906" y="36971"/>
                  </a:cubicBezTo>
                  <a:cubicBezTo>
                    <a:pt x="81092" y="37045"/>
                    <a:pt x="81302" y="36377"/>
                    <a:pt x="81302" y="36377"/>
                  </a:cubicBezTo>
                  <a:cubicBezTo>
                    <a:pt x="81302" y="36377"/>
                    <a:pt x="80548" y="36476"/>
                    <a:pt x="80424" y="36600"/>
                  </a:cubicBezTo>
                  <a:cubicBezTo>
                    <a:pt x="80164" y="36909"/>
                    <a:pt x="79867" y="37194"/>
                    <a:pt x="79558" y="37466"/>
                  </a:cubicBezTo>
                  <a:cubicBezTo>
                    <a:pt x="79212" y="37738"/>
                    <a:pt x="78074" y="38332"/>
                    <a:pt x="78037" y="38356"/>
                  </a:cubicBezTo>
                  <a:cubicBezTo>
                    <a:pt x="78000" y="38381"/>
                    <a:pt x="77084" y="39977"/>
                    <a:pt x="77084" y="39977"/>
                  </a:cubicBezTo>
                  <a:cubicBezTo>
                    <a:pt x="77084" y="39977"/>
                    <a:pt x="77777" y="39729"/>
                    <a:pt x="77542" y="40286"/>
                  </a:cubicBezTo>
                  <a:cubicBezTo>
                    <a:pt x="77307" y="40843"/>
                    <a:pt x="75637" y="41733"/>
                    <a:pt x="75353" y="41708"/>
                  </a:cubicBezTo>
                  <a:cubicBezTo>
                    <a:pt x="75068" y="41696"/>
                    <a:pt x="73980" y="41956"/>
                    <a:pt x="73918" y="42488"/>
                  </a:cubicBezTo>
                  <a:cubicBezTo>
                    <a:pt x="73868" y="43007"/>
                    <a:pt x="73571" y="44627"/>
                    <a:pt x="73411" y="44652"/>
                  </a:cubicBezTo>
                  <a:cubicBezTo>
                    <a:pt x="73237" y="44665"/>
                    <a:pt x="72767" y="44652"/>
                    <a:pt x="72829" y="44949"/>
                  </a:cubicBezTo>
                  <a:cubicBezTo>
                    <a:pt x="72879" y="45246"/>
                    <a:pt x="73769" y="45840"/>
                    <a:pt x="73695" y="46186"/>
                  </a:cubicBezTo>
                  <a:cubicBezTo>
                    <a:pt x="73633" y="46532"/>
                    <a:pt x="72631" y="47608"/>
                    <a:pt x="72631" y="47608"/>
                  </a:cubicBezTo>
                  <a:cubicBezTo>
                    <a:pt x="72631" y="47608"/>
                    <a:pt x="69762" y="47819"/>
                    <a:pt x="69688" y="48054"/>
                  </a:cubicBezTo>
                  <a:cubicBezTo>
                    <a:pt x="69601" y="48289"/>
                    <a:pt x="68104" y="49575"/>
                    <a:pt x="68129" y="49686"/>
                  </a:cubicBezTo>
                  <a:cubicBezTo>
                    <a:pt x="68154" y="49798"/>
                    <a:pt x="68945" y="52358"/>
                    <a:pt x="69131" y="52605"/>
                  </a:cubicBezTo>
                  <a:cubicBezTo>
                    <a:pt x="69329" y="52853"/>
                    <a:pt x="69774" y="53162"/>
                    <a:pt x="69688" y="54053"/>
                  </a:cubicBezTo>
                  <a:cubicBezTo>
                    <a:pt x="69589" y="54943"/>
                    <a:pt x="70380" y="55871"/>
                    <a:pt x="69267" y="55413"/>
                  </a:cubicBezTo>
                  <a:cubicBezTo>
                    <a:pt x="68154" y="54968"/>
                    <a:pt x="68216" y="55661"/>
                    <a:pt x="68067" y="54906"/>
                  </a:cubicBezTo>
                  <a:cubicBezTo>
                    <a:pt x="67931" y="54152"/>
                    <a:pt x="68191" y="54213"/>
                    <a:pt x="67696" y="53533"/>
                  </a:cubicBezTo>
                  <a:cubicBezTo>
                    <a:pt x="67201" y="52853"/>
                    <a:pt x="66818" y="52358"/>
                    <a:pt x="66781" y="52173"/>
                  </a:cubicBezTo>
                  <a:cubicBezTo>
                    <a:pt x="66744" y="51987"/>
                    <a:pt x="66051" y="51171"/>
                    <a:pt x="66051" y="51171"/>
                  </a:cubicBezTo>
                  <a:cubicBezTo>
                    <a:pt x="66051" y="51171"/>
                    <a:pt x="64295" y="51096"/>
                    <a:pt x="63639" y="50800"/>
                  </a:cubicBezTo>
                  <a:cubicBezTo>
                    <a:pt x="62971" y="50503"/>
                    <a:pt x="62402" y="51418"/>
                    <a:pt x="61957" y="51505"/>
                  </a:cubicBezTo>
                  <a:cubicBezTo>
                    <a:pt x="61524" y="51591"/>
                    <a:pt x="60114" y="51319"/>
                    <a:pt x="59533" y="51270"/>
                  </a:cubicBezTo>
                  <a:cubicBezTo>
                    <a:pt x="58951" y="51220"/>
                    <a:pt x="57665" y="51727"/>
                    <a:pt x="57578" y="51913"/>
                  </a:cubicBezTo>
                  <a:cubicBezTo>
                    <a:pt x="57479" y="52098"/>
                    <a:pt x="57479" y="52259"/>
                    <a:pt x="57059" y="52408"/>
                  </a:cubicBezTo>
                  <a:cubicBezTo>
                    <a:pt x="56638" y="52568"/>
                    <a:pt x="56082" y="52964"/>
                    <a:pt x="56082" y="53026"/>
                  </a:cubicBezTo>
                  <a:cubicBezTo>
                    <a:pt x="56082" y="53076"/>
                    <a:pt x="56007" y="55302"/>
                    <a:pt x="56007" y="55302"/>
                  </a:cubicBezTo>
                  <a:cubicBezTo>
                    <a:pt x="56007" y="55302"/>
                    <a:pt x="55847" y="57776"/>
                    <a:pt x="55834" y="57838"/>
                  </a:cubicBezTo>
                  <a:cubicBezTo>
                    <a:pt x="55822" y="57899"/>
                    <a:pt x="56156" y="59297"/>
                    <a:pt x="56688" y="59866"/>
                  </a:cubicBezTo>
                  <a:cubicBezTo>
                    <a:pt x="56972" y="60188"/>
                    <a:pt x="57331" y="60460"/>
                    <a:pt x="57727" y="60645"/>
                  </a:cubicBezTo>
                  <a:lnTo>
                    <a:pt x="59768" y="60645"/>
                  </a:lnTo>
                  <a:cubicBezTo>
                    <a:pt x="59891" y="60645"/>
                    <a:pt x="60510" y="61152"/>
                    <a:pt x="60769" y="60126"/>
                  </a:cubicBezTo>
                  <a:cubicBezTo>
                    <a:pt x="61042" y="59099"/>
                    <a:pt x="60460" y="58901"/>
                    <a:pt x="61079" y="58716"/>
                  </a:cubicBezTo>
                  <a:cubicBezTo>
                    <a:pt x="61697" y="58543"/>
                    <a:pt x="63664" y="58097"/>
                    <a:pt x="63664" y="58097"/>
                  </a:cubicBezTo>
                  <a:cubicBezTo>
                    <a:pt x="63664" y="58097"/>
                    <a:pt x="64455" y="57986"/>
                    <a:pt x="64591" y="58097"/>
                  </a:cubicBezTo>
                  <a:cubicBezTo>
                    <a:pt x="64740" y="58221"/>
                    <a:pt x="63788" y="60262"/>
                    <a:pt x="63664" y="60571"/>
                  </a:cubicBezTo>
                  <a:cubicBezTo>
                    <a:pt x="63552" y="60992"/>
                    <a:pt x="63466" y="61412"/>
                    <a:pt x="63416" y="61833"/>
                  </a:cubicBezTo>
                  <a:cubicBezTo>
                    <a:pt x="63416" y="61833"/>
                    <a:pt x="63429" y="62934"/>
                    <a:pt x="63664" y="63033"/>
                  </a:cubicBezTo>
                  <a:cubicBezTo>
                    <a:pt x="63911" y="63132"/>
                    <a:pt x="64097" y="63045"/>
                    <a:pt x="64579" y="63033"/>
                  </a:cubicBezTo>
                  <a:cubicBezTo>
                    <a:pt x="65074" y="63020"/>
                    <a:pt x="66496" y="63564"/>
                    <a:pt x="66756" y="63540"/>
                  </a:cubicBezTo>
                  <a:cubicBezTo>
                    <a:pt x="67016" y="63527"/>
                    <a:pt x="67115" y="64641"/>
                    <a:pt x="67164" y="64715"/>
                  </a:cubicBezTo>
                  <a:cubicBezTo>
                    <a:pt x="67226" y="64789"/>
                    <a:pt x="66558" y="67424"/>
                    <a:pt x="67164" y="67634"/>
                  </a:cubicBezTo>
                  <a:cubicBezTo>
                    <a:pt x="67770" y="67844"/>
                    <a:pt x="68983" y="68351"/>
                    <a:pt x="68983" y="68351"/>
                  </a:cubicBezTo>
                  <a:cubicBezTo>
                    <a:pt x="68983" y="68351"/>
                    <a:pt x="69762" y="68302"/>
                    <a:pt x="70343" y="68178"/>
                  </a:cubicBezTo>
                  <a:cubicBezTo>
                    <a:pt x="70937" y="68067"/>
                    <a:pt x="71976" y="69044"/>
                    <a:pt x="72161" y="68994"/>
                  </a:cubicBezTo>
                  <a:cubicBezTo>
                    <a:pt x="72347" y="68945"/>
                    <a:pt x="72780" y="68735"/>
                    <a:pt x="72842" y="68463"/>
                  </a:cubicBezTo>
                  <a:cubicBezTo>
                    <a:pt x="72891" y="68178"/>
                    <a:pt x="72260" y="66991"/>
                    <a:pt x="73336" y="66904"/>
                  </a:cubicBezTo>
                  <a:cubicBezTo>
                    <a:pt x="74400" y="66817"/>
                    <a:pt x="75823" y="66125"/>
                    <a:pt x="76058" y="66261"/>
                  </a:cubicBezTo>
                  <a:cubicBezTo>
                    <a:pt x="76305" y="66397"/>
                    <a:pt x="76688" y="67201"/>
                    <a:pt x="76688" y="67201"/>
                  </a:cubicBezTo>
                  <a:cubicBezTo>
                    <a:pt x="76688" y="67201"/>
                    <a:pt x="76206" y="68339"/>
                    <a:pt x="76478" y="68351"/>
                  </a:cubicBezTo>
                  <a:cubicBezTo>
                    <a:pt x="76738" y="68376"/>
                    <a:pt x="77406" y="68623"/>
                    <a:pt x="77245" y="68042"/>
                  </a:cubicBezTo>
                  <a:cubicBezTo>
                    <a:pt x="77097" y="67461"/>
                    <a:pt x="76787" y="66916"/>
                    <a:pt x="76911" y="66867"/>
                  </a:cubicBezTo>
                  <a:cubicBezTo>
                    <a:pt x="77121" y="66756"/>
                    <a:pt x="77307" y="66607"/>
                    <a:pt x="77468" y="66446"/>
                  </a:cubicBezTo>
                  <a:cubicBezTo>
                    <a:pt x="77468" y="66434"/>
                    <a:pt x="76985" y="65754"/>
                    <a:pt x="77468" y="65840"/>
                  </a:cubicBezTo>
                  <a:cubicBezTo>
                    <a:pt x="77950" y="65939"/>
                    <a:pt x="79373" y="66112"/>
                    <a:pt x="79373" y="66298"/>
                  </a:cubicBezTo>
                  <a:cubicBezTo>
                    <a:pt x="79373" y="66484"/>
                    <a:pt x="79805" y="67201"/>
                    <a:pt x="79991" y="67275"/>
                  </a:cubicBezTo>
                  <a:cubicBezTo>
                    <a:pt x="80374" y="67374"/>
                    <a:pt x="80770" y="67436"/>
                    <a:pt x="81166" y="67461"/>
                  </a:cubicBezTo>
                  <a:cubicBezTo>
                    <a:pt x="81314" y="67461"/>
                    <a:pt x="82391" y="67189"/>
                    <a:pt x="82391" y="67189"/>
                  </a:cubicBezTo>
                  <a:cubicBezTo>
                    <a:pt x="82391" y="67189"/>
                    <a:pt x="83516" y="67114"/>
                    <a:pt x="83689" y="67176"/>
                  </a:cubicBezTo>
                  <a:cubicBezTo>
                    <a:pt x="83875" y="67238"/>
                    <a:pt x="84060" y="67349"/>
                    <a:pt x="84555" y="67696"/>
                  </a:cubicBezTo>
                  <a:cubicBezTo>
                    <a:pt x="84976" y="68005"/>
                    <a:pt x="85372" y="68351"/>
                    <a:pt x="85718" y="68747"/>
                  </a:cubicBezTo>
                  <a:cubicBezTo>
                    <a:pt x="85817" y="68858"/>
                    <a:pt x="87610" y="70565"/>
                    <a:pt x="87610" y="70565"/>
                  </a:cubicBezTo>
                  <a:cubicBezTo>
                    <a:pt x="87610" y="70565"/>
                    <a:pt x="88068" y="71085"/>
                    <a:pt x="88625" y="71060"/>
                  </a:cubicBezTo>
                  <a:cubicBezTo>
                    <a:pt x="89181" y="71048"/>
                    <a:pt x="91061" y="71060"/>
                    <a:pt x="91061" y="71060"/>
                  </a:cubicBezTo>
                  <a:cubicBezTo>
                    <a:pt x="91061" y="71060"/>
                    <a:pt x="93832" y="72248"/>
                    <a:pt x="93844" y="72779"/>
                  </a:cubicBezTo>
                  <a:cubicBezTo>
                    <a:pt x="93869" y="73299"/>
                    <a:pt x="93795" y="73620"/>
                    <a:pt x="93844" y="73880"/>
                  </a:cubicBezTo>
                  <a:cubicBezTo>
                    <a:pt x="93906" y="74152"/>
                    <a:pt x="93374" y="75921"/>
                    <a:pt x="93300" y="76329"/>
                  </a:cubicBezTo>
                  <a:cubicBezTo>
                    <a:pt x="93238" y="76750"/>
                    <a:pt x="93782" y="77603"/>
                    <a:pt x="93857" y="77529"/>
                  </a:cubicBezTo>
                  <a:cubicBezTo>
                    <a:pt x="93919" y="77467"/>
                    <a:pt x="94933" y="77344"/>
                    <a:pt x="95267" y="77109"/>
                  </a:cubicBezTo>
                  <a:cubicBezTo>
                    <a:pt x="95588" y="76886"/>
                    <a:pt x="96071" y="76057"/>
                    <a:pt x="96392" y="76206"/>
                  </a:cubicBezTo>
                  <a:cubicBezTo>
                    <a:pt x="96714" y="76354"/>
                    <a:pt x="98631" y="77529"/>
                    <a:pt x="98631" y="77529"/>
                  </a:cubicBezTo>
                  <a:cubicBezTo>
                    <a:pt x="98631" y="77529"/>
                    <a:pt x="98087" y="78036"/>
                    <a:pt x="98817" y="78086"/>
                  </a:cubicBezTo>
                  <a:cubicBezTo>
                    <a:pt x="99559" y="78123"/>
                    <a:pt x="99423" y="77851"/>
                    <a:pt x="100153" y="78086"/>
                  </a:cubicBezTo>
                  <a:cubicBezTo>
                    <a:pt x="100895" y="78308"/>
                    <a:pt x="101080" y="78308"/>
                    <a:pt x="101192" y="78308"/>
                  </a:cubicBezTo>
                  <a:cubicBezTo>
                    <a:pt x="101303" y="78308"/>
                    <a:pt x="103418" y="78308"/>
                    <a:pt x="103715" y="78840"/>
                  </a:cubicBezTo>
                  <a:cubicBezTo>
                    <a:pt x="104024" y="79372"/>
                    <a:pt x="104074" y="79743"/>
                    <a:pt x="104469" y="79780"/>
                  </a:cubicBezTo>
                  <a:cubicBezTo>
                    <a:pt x="104865" y="79817"/>
                    <a:pt x="105941" y="79347"/>
                    <a:pt x="106015" y="79780"/>
                  </a:cubicBezTo>
                  <a:cubicBezTo>
                    <a:pt x="106102" y="80213"/>
                    <a:pt x="106139" y="80869"/>
                    <a:pt x="106139" y="80869"/>
                  </a:cubicBezTo>
                  <a:lnTo>
                    <a:pt x="106028" y="83367"/>
                  </a:lnTo>
                  <a:cubicBezTo>
                    <a:pt x="106028" y="83367"/>
                    <a:pt x="104692" y="84839"/>
                    <a:pt x="104729" y="84926"/>
                  </a:cubicBezTo>
                  <a:cubicBezTo>
                    <a:pt x="104766" y="85025"/>
                    <a:pt x="103455" y="86286"/>
                    <a:pt x="103430" y="86447"/>
                  </a:cubicBezTo>
                  <a:cubicBezTo>
                    <a:pt x="103418" y="86620"/>
                    <a:pt x="103344" y="87560"/>
                    <a:pt x="103418" y="87981"/>
                  </a:cubicBezTo>
                  <a:cubicBezTo>
                    <a:pt x="103492" y="88389"/>
                    <a:pt x="102156" y="90801"/>
                    <a:pt x="102156" y="91048"/>
                  </a:cubicBezTo>
                  <a:cubicBezTo>
                    <a:pt x="102181" y="91358"/>
                    <a:pt x="102181" y="91679"/>
                    <a:pt x="102156" y="91988"/>
                  </a:cubicBezTo>
                  <a:cubicBezTo>
                    <a:pt x="102094" y="92446"/>
                    <a:pt x="101377" y="93349"/>
                    <a:pt x="101365" y="93448"/>
                  </a:cubicBezTo>
                  <a:cubicBezTo>
                    <a:pt x="101340" y="93559"/>
                    <a:pt x="101179" y="94153"/>
                    <a:pt x="101055" y="94190"/>
                  </a:cubicBezTo>
                  <a:cubicBezTo>
                    <a:pt x="100932" y="94227"/>
                    <a:pt x="100078" y="94635"/>
                    <a:pt x="99584" y="94611"/>
                  </a:cubicBezTo>
                  <a:cubicBezTo>
                    <a:pt x="99089" y="94598"/>
                    <a:pt x="98507" y="94673"/>
                    <a:pt x="98260" y="94611"/>
                  </a:cubicBezTo>
                  <a:cubicBezTo>
                    <a:pt x="98025" y="94549"/>
                    <a:pt x="95539" y="96491"/>
                    <a:pt x="95539" y="96491"/>
                  </a:cubicBezTo>
                  <a:cubicBezTo>
                    <a:pt x="95539" y="96491"/>
                    <a:pt x="95118" y="97171"/>
                    <a:pt x="95267" y="97579"/>
                  </a:cubicBezTo>
                  <a:cubicBezTo>
                    <a:pt x="95428" y="98000"/>
                    <a:pt x="95180" y="99051"/>
                    <a:pt x="95180" y="99051"/>
                  </a:cubicBezTo>
                  <a:cubicBezTo>
                    <a:pt x="95180" y="99051"/>
                    <a:pt x="93634" y="100103"/>
                    <a:pt x="93708" y="100535"/>
                  </a:cubicBezTo>
                  <a:cubicBezTo>
                    <a:pt x="93782" y="100981"/>
                    <a:pt x="93523" y="100857"/>
                    <a:pt x="93523" y="101710"/>
                  </a:cubicBezTo>
                  <a:cubicBezTo>
                    <a:pt x="93523" y="102552"/>
                    <a:pt x="92372" y="104370"/>
                    <a:pt x="91841" y="105112"/>
                  </a:cubicBezTo>
                  <a:cubicBezTo>
                    <a:pt x="91321" y="105854"/>
                    <a:pt x="90022" y="106485"/>
                    <a:pt x="89738" y="106633"/>
                  </a:cubicBezTo>
                  <a:cubicBezTo>
                    <a:pt x="89453" y="106782"/>
                    <a:pt x="85607" y="110851"/>
                    <a:pt x="85607" y="110851"/>
                  </a:cubicBezTo>
                  <a:cubicBezTo>
                    <a:pt x="85607" y="110851"/>
                    <a:pt x="82836" y="112459"/>
                    <a:pt x="82527" y="112595"/>
                  </a:cubicBezTo>
                  <a:cubicBezTo>
                    <a:pt x="82106" y="112806"/>
                    <a:pt x="81797" y="113189"/>
                    <a:pt x="81673" y="113647"/>
                  </a:cubicBezTo>
                  <a:cubicBezTo>
                    <a:pt x="81537" y="114178"/>
                    <a:pt x="82044" y="115032"/>
                    <a:pt x="81475" y="115119"/>
                  </a:cubicBezTo>
                  <a:cubicBezTo>
                    <a:pt x="80894" y="115205"/>
                    <a:pt x="80548" y="115255"/>
                    <a:pt x="80387" y="115378"/>
                  </a:cubicBezTo>
                  <a:cubicBezTo>
                    <a:pt x="80238" y="115514"/>
                    <a:pt x="80053" y="116158"/>
                    <a:pt x="80177" y="116256"/>
                  </a:cubicBezTo>
                  <a:cubicBezTo>
                    <a:pt x="80313" y="116355"/>
                    <a:pt x="81809" y="117011"/>
                    <a:pt x="81673" y="117642"/>
                  </a:cubicBezTo>
                  <a:cubicBezTo>
                    <a:pt x="81537" y="118260"/>
                    <a:pt x="81438" y="118582"/>
                    <a:pt x="81141" y="118755"/>
                  </a:cubicBezTo>
                  <a:cubicBezTo>
                    <a:pt x="80844" y="118916"/>
                    <a:pt x="79929" y="118804"/>
                    <a:pt x="79892" y="119435"/>
                  </a:cubicBezTo>
                  <a:cubicBezTo>
                    <a:pt x="79843" y="120066"/>
                    <a:pt x="81042" y="119831"/>
                    <a:pt x="79657" y="120450"/>
                  </a:cubicBezTo>
                  <a:cubicBezTo>
                    <a:pt x="78272" y="121056"/>
                    <a:pt x="78519" y="121315"/>
                    <a:pt x="78531" y="121575"/>
                  </a:cubicBezTo>
                  <a:cubicBezTo>
                    <a:pt x="78531" y="121823"/>
                    <a:pt x="78902" y="122515"/>
                    <a:pt x="78902" y="122515"/>
                  </a:cubicBezTo>
                  <a:cubicBezTo>
                    <a:pt x="79051" y="122862"/>
                    <a:pt x="79236" y="123183"/>
                    <a:pt x="79459" y="123480"/>
                  </a:cubicBezTo>
                  <a:cubicBezTo>
                    <a:pt x="79805" y="123913"/>
                    <a:pt x="80350" y="124160"/>
                    <a:pt x="80498" y="124309"/>
                  </a:cubicBezTo>
                  <a:cubicBezTo>
                    <a:pt x="80647" y="124457"/>
                    <a:pt x="81723" y="125273"/>
                    <a:pt x="81475" y="125496"/>
                  </a:cubicBezTo>
                  <a:cubicBezTo>
                    <a:pt x="81240" y="125719"/>
                    <a:pt x="79447" y="126634"/>
                    <a:pt x="79076" y="126486"/>
                  </a:cubicBezTo>
                  <a:cubicBezTo>
                    <a:pt x="78816" y="126374"/>
                    <a:pt x="78581" y="126226"/>
                    <a:pt x="78371" y="126028"/>
                  </a:cubicBezTo>
                  <a:cubicBezTo>
                    <a:pt x="78197" y="125892"/>
                    <a:pt x="78977" y="125855"/>
                    <a:pt x="77826" y="125595"/>
                  </a:cubicBezTo>
                  <a:cubicBezTo>
                    <a:pt x="76676" y="125323"/>
                    <a:pt x="75625" y="125484"/>
                    <a:pt x="75600" y="125137"/>
                  </a:cubicBezTo>
                  <a:cubicBezTo>
                    <a:pt x="75588" y="124803"/>
                    <a:pt x="76021" y="124667"/>
                    <a:pt x="75291" y="124247"/>
                  </a:cubicBezTo>
                  <a:cubicBezTo>
                    <a:pt x="74573" y="123839"/>
                    <a:pt x="74153" y="123542"/>
                    <a:pt x="74153" y="123480"/>
                  </a:cubicBezTo>
                  <a:cubicBezTo>
                    <a:pt x="74289" y="123257"/>
                    <a:pt x="74437" y="123059"/>
                    <a:pt x="74586" y="122862"/>
                  </a:cubicBezTo>
                  <a:cubicBezTo>
                    <a:pt x="74586" y="122862"/>
                    <a:pt x="74784" y="121711"/>
                    <a:pt x="74314" y="121204"/>
                  </a:cubicBezTo>
                  <a:cubicBezTo>
                    <a:pt x="73856" y="120697"/>
                    <a:pt x="73547" y="120895"/>
                    <a:pt x="73534" y="119905"/>
                  </a:cubicBezTo>
                  <a:cubicBezTo>
                    <a:pt x="73522" y="118928"/>
                    <a:pt x="73398" y="119262"/>
                    <a:pt x="73584" y="118520"/>
                  </a:cubicBezTo>
                  <a:cubicBezTo>
                    <a:pt x="73782" y="117765"/>
                    <a:pt x="74363" y="116640"/>
                    <a:pt x="74314" y="116541"/>
                  </a:cubicBezTo>
                  <a:cubicBezTo>
                    <a:pt x="74276" y="116442"/>
                    <a:pt x="73794" y="115341"/>
                    <a:pt x="73930" y="115131"/>
                  </a:cubicBezTo>
                  <a:cubicBezTo>
                    <a:pt x="74054" y="114921"/>
                    <a:pt x="74462" y="114302"/>
                    <a:pt x="74660" y="114018"/>
                  </a:cubicBezTo>
                  <a:cubicBezTo>
                    <a:pt x="74870" y="113733"/>
                    <a:pt x="75278" y="113708"/>
                    <a:pt x="75365" y="113362"/>
                  </a:cubicBezTo>
                  <a:cubicBezTo>
                    <a:pt x="75439" y="113003"/>
                    <a:pt x="76342" y="111507"/>
                    <a:pt x="75909" y="111371"/>
                  </a:cubicBezTo>
                  <a:cubicBezTo>
                    <a:pt x="75476" y="111235"/>
                    <a:pt x="75043" y="111717"/>
                    <a:pt x="74771" y="111235"/>
                  </a:cubicBezTo>
                  <a:cubicBezTo>
                    <a:pt x="74524" y="110839"/>
                    <a:pt x="74474" y="110356"/>
                    <a:pt x="74648" y="109936"/>
                  </a:cubicBezTo>
                  <a:cubicBezTo>
                    <a:pt x="74796" y="109552"/>
                    <a:pt x="75056" y="109849"/>
                    <a:pt x="75043" y="109367"/>
                  </a:cubicBezTo>
                  <a:cubicBezTo>
                    <a:pt x="75019" y="108872"/>
                    <a:pt x="75093" y="108761"/>
                    <a:pt x="75043" y="108538"/>
                  </a:cubicBezTo>
                  <a:cubicBezTo>
                    <a:pt x="74982" y="108316"/>
                    <a:pt x="74920" y="106683"/>
                    <a:pt x="75043" y="106646"/>
                  </a:cubicBezTo>
                  <a:cubicBezTo>
                    <a:pt x="75155" y="106609"/>
                    <a:pt x="75637" y="106769"/>
                    <a:pt x="75946" y="105879"/>
                  </a:cubicBezTo>
                  <a:cubicBezTo>
                    <a:pt x="76243" y="105001"/>
                    <a:pt x="76688" y="104716"/>
                    <a:pt x="76577" y="104283"/>
                  </a:cubicBezTo>
                  <a:cubicBezTo>
                    <a:pt x="76466" y="103850"/>
                    <a:pt x="76688" y="102304"/>
                    <a:pt x="76577" y="101686"/>
                  </a:cubicBezTo>
                  <a:cubicBezTo>
                    <a:pt x="76466" y="101055"/>
                    <a:pt x="76206" y="101228"/>
                    <a:pt x="76466" y="100362"/>
                  </a:cubicBezTo>
                  <a:cubicBezTo>
                    <a:pt x="76738" y="99496"/>
                    <a:pt x="76565" y="99397"/>
                    <a:pt x="76886" y="98742"/>
                  </a:cubicBezTo>
                  <a:cubicBezTo>
                    <a:pt x="77208" y="98086"/>
                    <a:pt x="77431" y="97703"/>
                    <a:pt x="77431" y="97369"/>
                  </a:cubicBezTo>
                  <a:cubicBezTo>
                    <a:pt x="77431" y="97035"/>
                    <a:pt x="78024" y="94165"/>
                    <a:pt x="77925" y="93881"/>
                  </a:cubicBezTo>
                  <a:cubicBezTo>
                    <a:pt x="77814" y="93609"/>
                    <a:pt x="77925" y="93485"/>
                    <a:pt x="77765" y="92830"/>
                  </a:cubicBezTo>
                  <a:cubicBezTo>
                    <a:pt x="77604" y="92174"/>
                    <a:pt x="77876" y="92063"/>
                    <a:pt x="77517" y="91667"/>
                  </a:cubicBezTo>
                  <a:cubicBezTo>
                    <a:pt x="77146" y="91271"/>
                    <a:pt x="76998" y="90702"/>
                    <a:pt x="76874" y="90690"/>
                  </a:cubicBezTo>
                  <a:cubicBezTo>
                    <a:pt x="76738" y="90665"/>
                    <a:pt x="73930" y="89329"/>
                    <a:pt x="73522" y="88760"/>
                  </a:cubicBezTo>
                  <a:cubicBezTo>
                    <a:pt x="73101" y="88179"/>
                    <a:pt x="72532" y="87882"/>
                    <a:pt x="72458" y="87597"/>
                  </a:cubicBezTo>
                  <a:cubicBezTo>
                    <a:pt x="72384" y="87313"/>
                    <a:pt x="72149" y="86707"/>
                    <a:pt x="72149" y="86707"/>
                  </a:cubicBezTo>
                  <a:cubicBezTo>
                    <a:pt x="72149" y="86707"/>
                    <a:pt x="70912" y="83763"/>
                    <a:pt x="70764" y="83676"/>
                  </a:cubicBezTo>
                  <a:cubicBezTo>
                    <a:pt x="70603" y="83590"/>
                    <a:pt x="70454" y="83157"/>
                    <a:pt x="70182" y="82600"/>
                  </a:cubicBezTo>
                  <a:cubicBezTo>
                    <a:pt x="70022" y="82279"/>
                    <a:pt x="69811" y="81970"/>
                    <a:pt x="69564" y="81722"/>
                  </a:cubicBezTo>
                  <a:cubicBezTo>
                    <a:pt x="69391" y="81549"/>
                    <a:pt x="68735" y="80547"/>
                    <a:pt x="68735" y="80287"/>
                  </a:cubicBezTo>
                  <a:cubicBezTo>
                    <a:pt x="68735" y="80028"/>
                    <a:pt x="68203" y="79446"/>
                    <a:pt x="68809" y="79199"/>
                  </a:cubicBezTo>
                  <a:cubicBezTo>
                    <a:pt x="69180" y="79050"/>
                    <a:pt x="69502" y="78815"/>
                    <a:pt x="69749" y="78519"/>
                  </a:cubicBezTo>
                  <a:cubicBezTo>
                    <a:pt x="69749" y="78519"/>
                    <a:pt x="68970" y="77789"/>
                    <a:pt x="68970" y="77628"/>
                  </a:cubicBezTo>
                  <a:cubicBezTo>
                    <a:pt x="68970" y="77480"/>
                    <a:pt x="68426" y="77554"/>
                    <a:pt x="68970" y="76960"/>
                  </a:cubicBezTo>
                  <a:cubicBezTo>
                    <a:pt x="69514" y="76354"/>
                    <a:pt x="69551" y="75018"/>
                    <a:pt x="69551" y="75018"/>
                  </a:cubicBezTo>
                  <a:cubicBezTo>
                    <a:pt x="69551" y="75018"/>
                    <a:pt x="69861" y="75525"/>
                    <a:pt x="70046" y="75327"/>
                  </a:cubicBezTo>
                  <a:cubicBezTo>
                    <a:pt x="70244" y="75129"/>
                    <a:pt x="70665" y="74264"/>
                    <a:pt x="70665" y="74264"/>
                  </a:cubicBezTo>
                  <a:cubicBezTo>
                    <a:pt x="70665" y="74264"/>
                    <a:pt x="71852" y="73893"/>
                    <a:pt x="71815" y="73361"/>
                  </a:cubicBezTo>
                  <a:cubicBezTo>
                    <a:pt x="71790" y="73138"/>
                    <a:pt x="71790" y="72903"/>
                    <a:pt x="71790" y="72680"/>
                  </a:cubicBezTo>
                  <a:cubicBezTo>
                    <a:pt x="71790" y="72680"/>
                    <a:pt x="71308" y="71777"/>
                    <a:pt x="71283" y="71196"/>
                  </a:cubicBezTo>
                  <a:cubicBezTo>
                    <a:pt x="71271" y="70602"/>
                    <a:pt x="71803" y="70615"/>
                    <a:pt x="71246" y="70145"/>
                  </a:cubicBezTo>
                  <a:lnTo>
                    <a:pt x="70689" y="69662"/>
                  </a:lnTo>
                  <a:cubicBezTo>
                    <a:pt x="70689" y="69662"/>
                    <a:pt x="68747" y="70306"/>
                    <a:pt x="68463" y="70021"/>
                  </a:cubicBezTo>
                  <a:cubicBezTo>
                    <a:pt x="68179" y="69737"/>
                    <a:pt x="67857" y="69205"/>
                    <a:pt x="67746" y="69155"/>
                  </a:cubicBezTo>
                  <a:cubicBezTo>
                    <a:pt x="67634" y="69106"/>
                    <a:pt x="67003" y="69044"/>
                    <a:pt x="66768" y="68759"/>
                  </a:cubicBezTo>
                  <a:cubicBezTo>
                    <a:pt x="66533" y="68487"/>
                    <a:pt x="66583" y="68487"/>
                    <a:pt x="66002" y="68203"/>
                  </a:cubicBezTo>
                  <a:cubicBezTo>
                    <a:pt x="65408" y="67906"/>
                    <a:pt x="64789" y="67931"/>
                    <a:pt x="64789" y="67782"/>
                  </a:cubicBezTo>
                  <a:cubicBezTo>
                    <a:pt x="64789" y="67634"/>
                    <a:pt x="63998" y="65296"/>
                    <a:pt x="63998" y="65296"/>
                  </a:cubicBezTo>
                  <a:lnTo>
                    <a:pt x="63132" y="64542"/>
                  </a:lnTo>
                  <a:cubicBezTo>
                    <a:pt x="63132" y="64542"/>
                    <a:pt x="61128" y="65073"/>
                    <a:pt x="61054" y="64999"/>
                  </a:cubicBezTo>
                  <a:cubicBezTo>
                    <a:pt x="60980" y="64925"/>
                    <a:pt x="58580" y="63787"/>
                    <a:pt x="58568" y="63713"/>
                  </a:cubicBezTo>
                  <a:cubicBezTo>
                    <a:pt x="58555" y="63639"/>
                    <a:pt x="58729" y="63453"/>
                    <a:pt x="57962" y="63305"/>
                  </a:cubicBezTo>
                  <a:cubicBezTo>
                    <a:pt x="57541" y="63230"/>
                    <a:pt x="57108" y="63181"/>
                    <a:pt x="56663" y="63169"/>
                  </a:cubicBezTo>
                  <a:cubicBezTo>
                    <a:pt x="56663" y="63169"/>
                    <a:pt x="55302" y="63057"/>
                    <a:pt x="54882" y="62810"/>
                  </a:cubicBezTo>
                  <a:cubicBezTo>
                    <a:pt x="54585" y="62612"/>
                    <a:pt x="54251" y="62451"/>
                    <a:pt x="53917" y="62328"/>
                  </a:cubicBezTo>
                  <a:cubicBezTo>
                    <a:pt x="53595" y="62204"/>
                    <a:pt x="52507" y="62080"/>
                    <a:pt x="52507" y="62080"/>
                  </a:cubicBezTo>
                  <a:cubicBezTo>
                    <a:pt x="51913" y="61833"/>
                    <a:pt x="51332" y="61536"/>
                    <a:pt x="50800" y="61165"/>
                  </a:cubicBezTo>
                  <a:cubicBezTo>
                    <a:pt x="50144" y="60670"/>
                    <a:pt x="50132" y="60757"/>
                    <a:pt x="49749" y="60386"/>
                  </a:cubicBezTo>
                  <a:cubicBezTo>
                    <a:pt x="49365" y="60002"/>
                    <a:pt x="48264" y="60076"/>
                    <a:pt x="48635" y="59421"/>
                  </a:cubicBezTo>
                  <a:cubicBezTo>
                    <a:pt x="49019" y="58765"/>
                    <a:pt x="48957" y="57627"/>
                    <a:pt x="48227" y="57009"/>
                  </a:cubicBezTo>
                  <a:cubicBezTo>
                    <a:pt x="47485" y="56390"/>
                    <a:pt x="46891" y="55586"/>
                    <a:pt x="46656" y="55624"/>
                  </a:cubicBezTo>
                  <a:cubicBezTo>
                    <a:pt x="46434" y="55648"/>
                    <a:pt x="45877" y="54832"/>
                    <a:pt x="45840" y="55487"/>
                  </a:cubicBezTo>
                  <a:cubicBezTo>
                    <a:pt x="45815" y="56155"/>
                    <a:pt x="45840" y="57095"/>
                    <a:pt x="45840" y="57095"/>
                  </a:cubicBezTo>
                  <a:lnTo>
                    <a:pt x="44702" y="56922"/>
                  </a:lnTo>
                  <a:cubicBezTo>
                    <a:pt x="44702" y="56922"/>
                    <a:pt x="43564" y="55512"/>
                    <a:pt x="43478" y="55166"/>
                  </a:cubicBezTo>
                  <a:cubicBezTo>
                    <a:pt x="43403" y="54832"/>
                    <a:pt x="43515" y="54585"/>
                    <a:pt x="43168" y="54337"/>
                  </a:cubicBezTo>
                  <a:cubicBezTo>
                    <a:pt x="42834" y="54102"/>
                    <a:pt x="42278" y="53570"/>
                    <a:pt x="42117" y="53496"/>
                  </a:cubicBezTo>
                  <a:cubicBezTo>
                    <a:pt x="41944" y="53422"/>
                    <a:pt x="40719" y="51134"/>
                    <a:pt x="40682" y="50960"/>
                  </a:cubicBezTo>
                  <a:cubicBezTo>
                    <a:pt x="40633" y="50775"/>
                    <a:pt x="40608" y="50738"/>
                    <a:pt x="40274" y="49934"/>
                  </a:cubicBezTo>
                  <a:cubicBezTo>
                    <a:pt x="39940" y="49130"/>
                    <a:pt x="40596" y="49451"/>
                    <a:pt x="39594" y="48672"/>
                  </a:cubicBezTo>
                  <a:cubicBezTo>
                    <a:pt x="39124" y="48289"/>
                    <a:pt x="38629" y="47942"/>
                    <a:pt x="38109" y="47633"/>
                  </a:cubicBezTo>
                  <a:cubicBezTo>
                    <a:pt x="38109" y="47633"/>
                    <a:pt x="36229" y="46235"/>
                    <a:pt x="36303" y="46137"/>
                  </a:cubicBezTo>
                  <a:cubicBezTo>
                    <a:pt x="36378" y="46025"/>
                    <a:pt x="35759" y="44714"/>
                    <a:pt x="35697" y="44479"/>
                  </a:cubicBezTo>
                  <a:cubicBezTo>
                    <a:pt x="35623" y="44256"/>
                    <a:pt x="35846" y="43687"/>
                    <a:pt x="35586" y="43452"/>
                  </a:cubicBezTo>
                  <a:cubicBezTo>
                    <a:pt x="35326" y="43230"/>
                    <a:pt x="33990" y="42290"/>
                    <a:pt x="33990" y="42290"/>
                  </a:cubicBezTo>
                  <a:cubicBezTo>
                    <a:pt x="33990" y="42290"/>
                    <a:pt x="34176" y="40385"/>
                    <a:pt x="34102" y="39989"/>
                  </a:cubicBezTo>
                  <a:cubicBezTo>
                    <a:pt x="34028" y="39593"/>
                    <a:pt x="33681" y="39235"/>
                    <a:pt x="33706" y="38604"/>
                  </a:cubicBezTo>
                  <a:cubicBezTo>
                    <a:pt x="33731" y="38270"/>
                    <a:pt x="33731" y="37948"/>
                    <a:pt x="33706" y="37614"/>
                  </a:cubicBezTo>
                  <a:lnTo>
                    <a:pt x="33706" y="36402"/>
                  </a:lnTo>
                  <a:cubicBezTo>
                    <a:pt x="33706" y="36291"/>
                    <a:pt x="34300" y="34621"/>
                    <a:pt x="34003" y="34213"/>
                  </a:cubicBezTo>
                  <a:cubicBezTo>
                    <a:pt x="33706" y="33805"/>
                    <a:pt x="34881" y="32766"/>
                    <a:pt x="34559" y="32766"/>
                  </a:cubicBezTo>
                  <a:cubicBezTo>
                    <a:pt x="34250" y="32766"/>
                    <a:pt x="33397" y="32308"/>
                    <a:pt x="33211" y="32197"/>
                  </a:cubicBezTo>
                  <a:cubicBezTo>
                    <a:pt x="33026" y="32085"/>
                    <a:pt x="30985" y="30502"/>
                    <a:pt x="30985" y="30502"/>
                  </a:cubicBezTo>
                  <a:cubicBezTo>
                    <a:pt x="30985" y="30502"/>
                    <a:pt x="29884" y="29611"/>
                    <a:pt x="29785" y="29525"/>
                  </a:cubicBezTo>
                  <a:cubicBezTo>
                    <a:pt x="29686" y="29426"/>
                    <a:pt x="28548" y="28201"/>
                    <a:pt x="28499" y="28053"/>
                  </a:cubicBezTo>
                  <a:cubicBezTo>
                    <a:pt x="28461" y="27905"/>
                    <a:pt x="28103" y="26779"/>
                    <a:pt x="27954" y="26705"/>
                  </a:cubicBezTo>
                  <a:cubicBezTo>
                    <a:pt x="27794" y="26618"/>
                    <a:pt x="26866" y="25814"/>
                    <a:pt x="26767" y="25715"/>
                  </a:cubicBezTo>
                  <a:cubicBezTo>
                    <a:pt x="26656" y="25629"/>
                    <a:pt x="26037" y="24825"/>
                    <a:pt x="25678" y="24911"/>
                  </a:cubicBezTo>
                  <a:cubicBezTo>
                    <a:pt x="25320" y="24998"/>
                    <a:pt x="24813" y="25122"/>
                    <a:pt x="24775" y="25010"/>
                  </a:cubicBezTo>
                  <a:cubicBezTo>
                    <a:pt x="24738" y="24887"/>
                    <a:pt x="24639" y="24095"/>
                    <a:pt x="24442" y="23650"/>
                  </a:cubicBezTo>
                  <a:cubicBezTo>
                    <a:pt x="24244" y="23204"/>
                    <a:pt x="24009" y="22660"/>
                    <a:pt x="24009" y="22660"/>
                  </a:cubicBezTo>
                  <a:cubicBezTo>
                    <a:pt x="24009" y="22660"/>
                    <a:pt x="21287" y="21572"/>
                    <a:pt x="20842" y="21485"/>
                  </a:cubicBezTo>
                  <a:cubicBezTo>
                    <a:pt x="20384" y="21398"/>
                    <a:pt x="20051" y="21596"/>
                    <a:pt x="19296" y="21300"/>
                  </a:cubicBezTo>
                  <a:cubicBezTo>
                    <a:pt x="18541" y="20990"/>
                    <a:pt x="17676" y="20632"/>
                    <a:pt x="17676" y="20632"/>
                  </a:cubicBezTo>
                  <a:cubicBezTo>
                    <a:pt x="17676" y="20632"/>
                    <a:pt x="16315" y="19605"/>
                    <a:pt x="16018" y="19605"/>
                  </a:cubicBezTo>
                  <a:cubicBezTo>
                    <a:pt x="15721" y="19605"/>
                    <a:pt x="14546" y="19457"/>
                    <a:pt x="14608" y="19766"/>
                  </a:cubicBezTo>
                  <a:cubicBezTo>
                    <a:pt x="14670" y="20075"/>
                    <a:pt x="14930" y="20409"/>
                    <a:pt x="14719" y="20520"/>
                  </a:cubicBezTo>
                  <a:cubicBezTo>
                    <a:pt x="14509" y="20632"/>
                    <a:pt x="13483" y="20731"/>
                    <a:pt x="13322" y="20755"/>
                  </a:cubicBezTo>
                  <a:cubicBezTo>
                    <a:pt x="13173" y="20792"/>
                    <a:pt x="12320" y="22091"/>
                    <a:pt x="11974" y="21658"/>
                  </a:cubicBezTo>
                  <a:cubicBezTo>
                    <a:pt x="11627" y="21225"/>
                    <a:pt x="11392" y="21324"/>
                    <a:pt x="11590" y="20681"/>
                  </a:cubicBezTo>
                  <a:cubicBezTo>
                    <a:pt x="11800" y="20050"/>
                    <a:pt x="12233" y="19877"/>
                    <a:pt x="11862" y="19692"/>
                  </a:cubicBezTo>
                  <a:cubicBezTo>
                    <a:pt x="11479" y="19506"/>
                    <a:pt x="10650" y="19098"/>
                    <a:pt x="10687" y="19692"/>
                  </a:cubicBezTo>
                  <a:cubicBezTo>
                    <a:pt x="10724" y="20285"/>
                    <a:pt x="10415" y="20792"/>
                    <a:pt x="10625" y="21411"/>
                  </a:cubicBezTo>
                  <a:cubicBezTo>
                    <a:pt x="10848" y="22029"/>
                    <a:pt x="10972" y="22153"/>
                    <a:pt x="10922" y="22326"/>
                  </a:cubicBezTo>
                  <a:cubicBezTo>
                    <a:pt x="10860" y="22487"/>
                    <a:pt x="7521" y="24590"/>
                    <a:pt x="7446" y="24627"/>
                  </a:cubicBezTo>
                  <a:cubicBezTo>
                    <a:pt x="7385" y="24664"/>
                    <a:pt x="6927" y="24577"/>
                    <a:pt x="6308" y="24985"/>
                  </a:cubicBezTo>
                  <a:cubicBezTo>
                    <a:pt x="5690" y="25394"/>
                    <a:pt x="4985" y="25963"/>
                    <a:pt x="4626" y="26247"/>
                  </a:cubicBezTo>
                  <a:cubicBezTo>
                    <a:pt x="4268" y="26532"/>
                    <a:pt x="4008" y="26049"/>
                    <a:pt x="3402" y="26457"/>
                  </a:cubicBezTo>
                  <a:cubicBezTo>
                    <a:pt x="2808" y="26853"/>
                    <a:pt x="2363" y="27224"/>
                    <a:pt x="1979" y="27125"/>
                  </a:cubicBezTo>
                  <a:cubicBezTo>
                    <a:pt x="1584" y="27014"/>
                    <a:pt x="792" y="27212"/>
                    <a:pt x="1299" y="26692"/>
                  </a:cubicBezTo>
                  <a:cubicBezTo>
                    <a:pt x="1806" y="26185"/>
                    <a:pt x="1497" y="26210"/>
                    <a:pt x="2264" y="25963"/>
                  </a:cubicBezTo>
                  <a:cubicBezTo>
                    <a:pt x="3031" y="25715"/>
                    <a:pt x="3253" y="25517"/>
                    <a:pt x="4367" y="25171"/>
                  </a:cubicBezTo>
                  <a:cubicBezTo>
                    <a:pt x="5467" y="24825"/>
                    <a:pt x="5059" y="24936"/>
                    <a:pt x="5876" y="24318"/>
                  </a:cubicBezTo>
                  <a:cubicBezTo>
                    <a:pt x="6680" y="23699"/>
                    <a:pt x="6840" y="23439"/>
                    <a:pt x="6853" y="23241"/>
                  </a:cubicBezTo>
                  <a:cubicBezTo>
                    <a:pt x="6853" y="23031"/>
                    <a:pt x="6741" y="22128"/>
                    <a:pt x="6741" y="22128"/>
                  </a:cubicBezTo>
                  <a:cubicBezTo>
                    <a:pt x="6741" y="22128"/>
                    <a:pt x="6024" y="21658"/>
                    <a:pt x="5566" y="22066"/>
                  </a:cubicBezTo>
                  <a:cubicBezTo>
                    <a:pt x="5121" y="22487"/>
                    <a:pt x="4094" y="22907"/>
                    <a:pt x="3773" y="22326"/>
                  </a:cubicBezTo>
                  <a:cubicBezTo>
                    <a:pt x="3464" y="21732"/>
                    <a:pt x="3525" y="21225"/>
                    <a:pt x="2969" y="21027"/>
                  </a:cubicBezTo>
                  <a:cubicBezTo>
                    <a:pt x="2425" y="20829"/>
                    <a:pt x="1324" y="20434"/>
                    <a:pt x="1324" y="20434"/>
                  </a:cubicBezTo>
                  <a:lnTo>
                    <a:pt x="916" y="19939"/>
                  </a:lnTo>
                  <a:cubicBezTo>
                    <a:pt x="916" y="19939"/>
                    <a:pt x="878" y="19296"/>
                    <a:pt x="804" y="19184"/>
                  </a:cubicBezTo>
                  <a:cubicBezTo>
                    <a:pt x="730" y="19073"/>
                    <a:pt x="767" y="17886"/>
                    <a:pt x="804" y="17873"/>
                  </a:cubicBezTo>
                  <a:cubicBezTo>
                    <a:pt x="841" y="17849"/>
                    <a:pt x="878" y="17020"/>
                    <a:pt x="1472" y="17131"/>
                  </a:cubicBezTo>
                  <a:cubicBezTo>
                    <a:pt x="2054" y="17255"/>
                    <a:pt x="3093" y="17119"/>
                    <a:pt x="3216" y="17020"/>
                  </a:cubicBezTo>
                  <a:cubicBezTo>
                    <a:pt x="3340" y="16933"/>
                    <a:pt x="3946" y="15832"/>
                    <a:pt x="3736" y="15684"/>
                  </a:cubicBezTo>
                  <a:cubicBezTo>
                    <a:pt x="3525" y="15536"/>
                    <a:pt x="3154" y="15127"/>
                    <a:pt x="3093" y="15127"/>
                  </a:cubicBezTo>
                  <a:cubicBezTo>
                    <a:pt x="3031" y="15127"/>
                    <a:pt x="1435" y="15189"/>
                    <a:pt x="1435" y="15189"/>
                  </a:cubicBezTo>
                  <a:cubicBezTo>
                    <a:pt x="1435" y="15189"/>
                    <a:pt x="62" y="14967"/>
                    <a:pt x="50" y="14868"/>
                  </a:cubicBezTo>
                  <a:cubicBezTo>
                    <a:pt x="37" y="14769"/>
                    <a:pt x="0" y="13074"/>
                    <a:pt x="50" y="13086"/>
                  </a:cubicBezTo>
                  <a:cubicBezTo>
                    <a:pt x="99" y="13099"/>
                    <a:pt x="792" y="11429"/>
                    <a:pt x="792" y="11429"/>
                  </a:cubicBezTo>
                  <a:cubicBezTo>
                    <a:pt x="792" y="11429"/>
                    <a:pt x="2029" y="11244"/>
                    <a:pt x="1324" y="10811"/>
                  </a:cubicBezTo>
                  <a:cubicBezTo>
                    <a:pt x="903" y="10551"/>
                    <a:pt x="507" y="10254"/>
                    <a:pt x="136" y="9932"/>
                  </a:cubicBezTo>
                  <a:lnTo>
                    <a:pt x="186" y="8423"/>
                  </a:lnTo>
                  <a:cubicBezTo>
                    <a:pt x="186" y="8423"/>
                    <a:pt x="1695" y="8114"/>
                    <a:pt x="1794" y="8176"/>
                  </a:cubicBezTo>
                  <a:cubicBezTo>
                    <a:pt x="1880" y="8238"/>
                    <a:pt x="2845" y="6729"/>
                    <a:pt x="3216" y="6704"/>
                  </a:cubicBezTo>
                  <a:cubicBezTo>
                    <a:pt x="3575" y="6692"/>
                    <a:pt x="5641" y="6605"/>
                    <a:pt x="6247" y="6506"/>
                  </a:cubicBezTo>
                  <a:cubicBezTo>
                    <a:pt x="6853" y="6420"/>
                    <a:pt x="6816" y="6481"/>
                    <a:pt x="7496" y="6098"/>
                  </a:cubicBezTo>
                  <a:cubicBezTo>
                    <a:pt x="8176" y="5727"/>
                    <a:pt x="9005" y="5368"/>
                    <a:pt x="9190" y="5467"/>
                  </a:cubicBezTo>
                  <a:cubicBezTo>
                    <a:pt x="9388" y="5554"/>
                    <a:pt x="9574" y="6123"/>
                    <a:pt x="9858" y="6259"/>
                  </a:cubicBezTo>
                  <a:cubicBezTo>
                    <a:pt x="10143" y="6407"/>
                    <a:pt x="9834" y="6259"/>
                    <a:pt x="10440" y="6407"/>
                  </a:cubicBezTo>
                  <a:cubicBezTo>
                    <a:pt x="10922" y="6519"/>
                    <a:pt x="11429" y="6593"/>
                    <a:pt x="11924" y="6617"/>
                  </a:cubicBezTo>
                  <a:cubicBezTo>
                    <a:pt x="12171" y="6630"/>
                    <a:pt x="15128" y="6543"/>
                    <a:pt x="15412" y="6927"/>
                  </a:cubicBezTo>
                  <a:cubicBezTo>
                    <a:pt x="15697" y="7310"/>
                    <a:pt x="15585" y="7570"/>
                    <a:pt x="16340" y="7632"/>
                  </a:cubicBezTo>
                  <a:cubicBezTo>
                    <a:pt x="17094" y="7681"/>
                    <a:pt x="17713" y="7533"/>
                    <a:pt x="18269" y="7496"/>
                  </a:cubicBezTo>
                  <a:cubicBezTo>
                    <a:pt x="18838" y="7459"/>
                    <a:pt x="20063" y="7310"/>
                    <a:pt x="20063" y="7310"/>
                  </a:cubicBezTo>
                  <a:cubicBezTo>
                    <a:pt x="20063" y="7310"/>
                    <a:pt x="21745" y="8015"/>
                    <a:pt x="22302" y="8337"/>
                  </a:cubicBezTo>
                  <a:cubicBezTo>
                    <a:pt x="22871" y="8646"/>
                    <a:pt x="23415" y="9029"/>
                    <a:pt x="23798" y="8844"/>
                  </a:cubicBezTo>
                  <a:cubicBezTo>
                    <a:pt x="24169" y="8646"/>
                    <a:pt x="23489" y="8151"/>
                    <a:pt x="24553" y="8102"/>
                  </a:cubicBezTo>
                  <a:cubicBezTo>
                    <a:pt x="25196" y="8065"/>
                    <a:pt x="25839" y="7978"/>
                    <a:pt x="26470" y="7854"/>
                  </a:cubicBezTo>
                  <a:lnTo>
                    <a:pt x="30713" y="6989"/>
                  </a:lnTo>
                  <a:cubicBezTo>
                    <a:pt x="30713" y="6989"/>
                    <a:pt x="30552" y="6333"/>
                    <a:pt x="31356" y="6754"/>
                  </a:cubicBezTo>
                  <a:cubicBezTo>
                    <a:pt x="32172" y="7174"/>
                    <a:pt x="33397" y="7718"/>
                    <a:pt x="33397" y="7718"/>
                  </a:cubicBezTo>
                  <a:cubicBezTo>
                    <a:pt x="33397" y="7718"/>
                    <a:pt x="33780" y="6605"/>
                    <a:pt x="34757" y="7236"/>
                  </a:cubicBezTo>
                  <a:cubicBezTo>
                    <a:pt x="35722" y="7867"/>
                    <a:pt x="36068" y="7768"/>
                    <a:pt x="36068" y="7768"/>
                  </a:cubicBezTo>
                  <a:cubicBezTo>
                    <a:pt x="36068" y="7768"/>
                    <a:pt x="36798" y="8634"/>
                    <a:pt x="37751" y="8671"/>
                  </a:cubicBezTo>
                  <a:cubicBezTo>
                    <a:pt x="38468" y="8695"/>
                    <a:pt x="39185" y="8658"/>
                    <a:pt x="39903" y="8559"/>
                  </a:cubicBezTo>
                  <a:cubicBezTo>
                    <a:pt x="40249" y="8535"/>
                    <a:pt x="41635" y="9227"/>
                    <a:pt x="41721" y="9549"/>
                  </a:cubicBezTo>
                  <a:cubicBezTo>
                    <a:pt x="41795" y="9871"/>
                    <a:pt x="41239" y="10415"/>
                    <a:pt x="41981" y="10514"/>
                  </a:cubicBezTo>
                  <a:cubicBezTo>
                    <a:pt x="42735" y="10625"/>
                    <a:pt x="43614" y="10266"/>
                    <a:pt x="43614" y="10266"/>
                  </a:cubicBezTo>
                  <a:lnTo>
                    <a:pt x="45518" y="10489"/>
                  </a:lnTo>
                  <a:cubicBezTo>
                    <a:pt x="45518" y="10489"/>
                    <a:pt x="46446" y="10749"/>
                    <a:pt x="46904" y="10514"/>
                  </a:cubicBezTo>
                  <a:cubicBezTo>
                    <a:pt x="47374" y="10266"/>
                    <a:pt x="47621" y="9673"/>
                    <a:pt x="47386" y="9685"/>
                  </a:cubicBezTo>
                  <a:cubicBezTo>
                    <a:pt x="47151" y="9685"/>
                    <a:pt x="46953" y="10217"/>
                    <a:pt x="46669" y="10007"/>
                  </a:cubicBezTo>
                  <a:cubicBezTo>
                    <a:pt x="46384" y="9796"/>
                    <a:pt x="45914" y="9462"/>
                    <a:pt x="45914" y="9339"/>
                  </a:cubicBezTo>
                  <a:cubicBezTo>
                    <a:pt x="45914" y="9227"/>
                    <a:pt x="46162" y="8832"/>
                    <a:pt x="45791" y="8943"/>
                  </a:cubicBezTo>
                  <a:cubicBezTo>
                    <a:pt x="45407" y="9054"/>
                    <a:pt x="43626" y="9227"/>
                    <a:pt x="43069" y="9203"/>
                  </a:cubicBezTo>
                  <a:cubicBezTo>
                    <a:pt x="42525" y="9166"/>
                    <a:pt x="41981" y="8757"/>
                    <a:pt x="41981" y="8757"/>
                  </a:cubicBezTo>
                  <a:cubicBezTo>
                    <a:pt x="41981" y="8757"/>
                    <a:pt x="40707" y="8485"/>
                    <a:pt x="40509" y="8337"/>
                  </a:cubicBezTo>
                  <a:cubicBezTo>
                    <a:pt x="40311" y="8176"/>
                    <a:pt x="39643" y="8201"/>
                    <a:pt x="39519" y="7892"/>
                  </a:cubicBezTo>
                  <a:cubicBezTo>
                    <a:pt x="39383" y="7582"/>
                    <a:pt x="39173" y="7360"/>
                    <a:pt x="39445" y="7063"/>
                  </a:cubicBezTo>
                  <a:cubicBezTo>
                    <a:pt x="39705" y="6766"/>
                    <a:pt x="40064" y="6778"/>
                    <a:pt x="39841" y="6556"/>
                  </a:cubicBezTo>
                  <a:cubicBezTo>
                    <a:pt x="39606" y="6345"/>
                    <a:pt x="38765" y="6345"/>
                    <a:pt x="38827" y="6271"/>
                  </a:cubicBezTo>
                  <a:cubicBezTo>
                    <a:pt x="38889" y="6209"/>
                    <a:pt x="38555" y="5282"/>
                    <a:pt x="38555" y="5282"/>
                  </a:cubicBezTo>
                  <a:cubicBezTo>
                    <a:pt x="38555" y="5282"/>
                    <a:pt x="38740" y="4948"/>
                    <a:pt x="38468" y="4935"/>
                  </a:cubicBezTo>
                  <a:cubicBezTo>
                    <a:pt x="38196" y="4911"/>
                    <a:pt x="37911" y="4342"/>
                    <a:pt x="37911" y="4342"/>
                  </a:cubicBezTo>
                  <a:cubicBezTo>
                    <a:pt x="37911" y="4342"/>
                    <a:pt x="36984" y="4688"/>
                    <a:pt x="36922" y="4873"/>
                  </a:cubicBezTo>
                  <a:cubicBezTo>
                    <a:pt x="36848" y="5059"/>
                    <a:pt x="36180" y="5319"/>
                    <a:pt x="35648" y="5418"/>
                  </a:cubicBezTo>
                  <a:cubicBezTo>
                    <a:pt x="35203" y="5480"/>
                    <a:pt x="34757" y="5529"/>
                    <a:pt x="34312" y="5529"/>
                  </a:cubicBezTo>
                  <a:cubicBezTo>
                    <a:pt x="34312" y="5529"/>
                    <a:pt x="34052" y="5442"/>
                    <a:pt x="33533" y="4985"/>
                  </a:cubicBezTo>
                  <a:cubicBezTo>
                    <a:pt x="33186" y="4700"/>
                    <a:pt x="32803" y="4428"/>
                    <a:pt x="32407" y="4206"/>
                  </a:cubicBezTo>
                  <a:cubicBezTo>
                    <a:pt x="32407" y="4206"/>
                    <a:pt x="32741" y="3006"/>
                    <a:pt x="32939" y="2771"/>
                  </a:cubicBezTo>
                  <a:cubicBezTo>
                    <a:pt x="33125" y="2523"/>
                    <a:pt x="33236" y="1917"/>
                    <a:pt x="33236" y="1769"/>
                  </a:cubicBezTo>
                  <a:cubicBezTo>
                    <a:pt x="33236" y="1620"/>
                    <a:pt x="32877" y="854"/>
                    <a:pt x="33298" y="705"/>
                  </a:cubicBezTo>
                  <a:cubicBezTo>
                    <a:pt x="33706" y="544"/>
                    <a:pt x="34683" y="0"/>
                    <a:pt x="35005" y="87"/>
                  </a:cubicBezTo>
                  <a:cubicBezTo>
                    <a:pt x="35314" y="161"/>
                    <a:pt x="36341" y="470"/>
                    <a:pt x="36489" y="507"/>
                  </a:cubicBezTo>
                  <a:cubicBezTo>
                    <a:pt x="36637" y="544"/>
                    <a:pt x="37033" y="396"/>
                    <a:pt x="37244" y="507"/>
                  </a:cubicBezTo>
                  <a:cubicBezTo>
                    <a:pt x="37454" y="619"/>
                    <a:pt x="39074" y="606"/>
                    <a:pt x="39161" y="693"/>
                  </a:cubicBezTo>
                  <a:cubicBezTo>
                    <a:pt x="39260" y="792"/>
                    <a:pt x="40311" y="1014"/>
                    <a:pt x="40521" y="1299"/>
                  </a:cubicBezTo>
                  <a:cubicBezTo>
                    <a:pt x="40732" y="1571"/>
                    <a:pt x="40311" y="2437"/>
                    <a:pt x="40262" y="2536"/>
                  </a:cubicBezTo>
                  <a:cubicBezTo>
                    <a:pt x="40224" y="2635"/>
                    <a:pt x="40224" y="2746"/>
                    <a:pt x="40262" y="2857"/>
                  </a:cubicBezTo>
                  <a:lnTo>
                    <a:pt x="42810" y="2783"/>
                  </a:lnTo>
                  <a:cubicBezTo>
                    <a:pt x="42810" y="2783"/>
                    <a:pt x="44294" y="2919"/>
                    <a:pt x="44356" y="3043"/>
                  </a:cubicBezTo>
                  <a:cubicBezTo>
                    <a:pt x="44418" y="3179"/>
                    <a:pt x="43811" y="3797"/>
                    <a:pt x="44690" y="3340"/>
                  </a:cubicBezTo>
                  <a:cubicBezTo>
                    <a:pt x="45580" y="2894"/>
                    <a:pt x="45642" y="2758"/>
                    <a:pt x="45642" y="2758"/>
                  </a:cubicBezTo>
                  <a:cubicBezTo>
                    <a:pt x="45642" y="2758"/>
                    <a:pt x="46409" y="2474"/>
                    <a:pt x="46483" y="2437"/>
                  </a:cubicBezTo>
                  <a:cubicBezTo>
                    <a:pt x="46557" y="2400"/>
                    <a:pt x="47300" y="2449"/>
                    <a:pt x="47374" y="2301"/>
                  </a:cubicBezTo>
                  <a:cubicBezTo>
                    <a:pt x="47448" y="2165"/>
                    <a:pt x="47708" y="841"/>
                    <a:pt x="47708" y="841"/>
                  </a:cubicBezTo>
                  <a:cubicBezTo>
                    <a:pt x="47708" y="841"/>
                    <a:pt x="49551" y="1286"/>
                    <a:pt x="49551" y="1373"/>
                  </a:cubicBezTo>
                  <a:cubicBezTo>
                    <a:pt x="49551" y="1447"/>
                    <a:pt x="49068" y="2437"/>
                    <a:pt x="49068" y="2437"/>
                  </a:cubicBezTo>
                  <a:cubicBezTo>
                    <a:pt x="49068" y="2437"/>
                    <a:pt x="49118" y="3736"/>
                    <a:pt x="49279" y="4094"/>
                  </a:cubicBezTo>
                  <a:cubicBezTo>
                    <a:pt x="49452" y="4441"/>
                    <a:pt x="50268" y="5381"/>
                    <a:pt x="50404" y="5418"/>
                  </a:cubicBezTo>
                  <a:cubicBezTo>
                    <a:pt x="50528" y="5455"/>
                    <a:pt x="50738" y="6185"/>
                    <a:pt x="50973" y="6234"/>
                  </a:cubicBezTo>
                  <a:cubicBezTo>
                    <a:pt x="51418" y="6382"/>
                    <a:pt x="51864" y="6568"/>
                    <a:pt x="52272" y="6803"/>
                  </a:cubicBezTo>
                  <a:cubicBezTo>
                    <a:pt x="52383" y="6890"/>
                    <a:pt x="52742" y="8052"/>
                    <a:pt x="52742" y="8052"/>
                  </a:cubicBezTo>
                  <a:cubicBezTo>
                    <a:pt x="52742" y="8052"/>
                    <a:pt x="52420" y="8980"/>
                    <a:pt x="51913" y="9190"/>
                  </a:cubicBezTo>
                  <a:cubicBezTo>
                    <a:pt x="51406" y="9413"/>
                    <a:pt x="51963" y="9413"/>
                    <a:pt x="50986" y="9450"/>
                  </a:cubicBezTo>
                  <a:cubicBezTo>
                    <a:pt x="50008" y="9487"/>
                    <a:pt x="48932" y="9450"/>
                    <a:pt x="48932" y="9450"/>
                  </a:cubicBezTo>
                  <a:cubicBezTo>
                    <a:pt x="48932" y="9450"/>
                    <a:pt x="49637" y="10242"/>
                    <a:pt x="50379" y="10205"/>
                  </a:cubicBezTo>
                  <a:cubicBezTo>
                    <a:pt x="51010" y="10192"/>
                    <a:pt x="51653" y="10229"/>
                    <a:pt x="52284" y="10328"/>
                  </a:cubicBezTo>
                  <a:cubicBezTo>
                    <a:pt x="52284" y="10328"/>
                    <a:pt x="53360" y="10254"/>
                    <a:pt x="53707" y="10266"/>
                  </a:cubicBezTo>
                  <a:cubicBezTo>
                    <a:pt x="54053" y="10279"/>
                    <a:pt x="54907" y="9858"/>
                    <a:pt x="54770" y="9697"/>
                  </a:cubicBezTo>
                  <a:cubicBezTo>
                    <a:pt x="54634" y="9537"/>
                    <a:pt x="54140" y="8856"/>
                    <a:pt x="54140" y="8856"/>
                  </a:cubicBezTo>
                  <a:lnTo>
                    <a:pt x="55055" y="7558"/>
                  </a:lnTo>
                  <a:cubicBezTo>
                    <a:pt x="55055" y="7558"/>
                    <a:pt x="55587" y="7050"/>
                    <a:pt x="56292" y="7755"/>
                  </a:cubicBezTo>
                  <a:cubicBezTo>
                    <a:pt x="56985" y="8460"/>
                    <a:pt x="57603" y="8757"/>
                    <a:pt x="57393" y="9067"/>
                  </a:cubicBezTo>
                  <a:cubicBezTo>
                    <a:pt x="57195" y="9376"/>
                    <a:pt x="56626" y="10031"/>
                    <a:pt x="56626" y="10205"/>
                  </a:cubicBezTo>
                  <a:cubicBezTo>
                    <a:pt x="56626" y="10365"/>
                    <a:pt x="56317" y="11194"/>
                    <a:pt x="57158" y="10538"/>
                  </a:cubicBezTo>
                  <a:cubicBezTo>
                    <a:pt x="57615" y="10167"/>
                    <a:pt x="58048" y="9772"/>
                    <a:pt x="58456" y="9339"/>
                  </a:cubicBezTo>
                  <a:cubicBezTo>
                    <a:pt x="58444" y="9376"/>
                    <a:pt x="58147" y="8151"/>
                    <a:pt x="58147" y="8151"/>
                  </a:cubicBezTo>
                  <a:cubicBezTo>
                    <a:pt x="58147" y="8151"/>
                    <a:pt x="57294" y="7508"/>
                    <a:pt x="57009" y="7323"/>
                  </a:cubicBezTo>
                  <a:cubicBezTo>
                    <a:pt x="56725" y="7149"/>
                    <a:pt x="56044" y="7224"/>
                    <a:pt x="56020" y="6580"/>
                  </a:cubicBezTo>
                  <a:cubicBezTo>
                    <a:pt x="55995" y="5925"/>
                    <a:pt x="55389" y="5653"/>
                    <a:pt x="56020" y="5269"/>
                  </a:cubicBezTo>
                  <a:cubicBezTo>
                    <a:pt x="56651" y="4886"/>
                    <a:pt x="56156" y="4032"/>
                    <a:pt x="57170" y="4342"/>
                  </a:cubicBezTo>
                  <a:cubicBezTo>
                    <a:pt x="58184" y="4651"/>
                    <a:pt x="58852" y="4144"/>
                    <a:pt x="59087" y="4898"/>
                  </a:cubicBezTo>
                  <a:cubicBezTo>
                    <a:pt x="59310" y="5653"/>
                    <a:pt x="59495" y="6172"/>
                    <a:pt x="59533" y="6568"/>
                  </a:cubicBezTo>
                  <a:cubicBezTo>
                    <a:pt x="59570" y="6976"/>
                    <a:pt x="59904" y="7755"/>
                    <a:pt x="59904" y="7755"/>
                  </a:cubicBezTo>
                  <a:lnTo>
                    <a:pt x="60572" y="8040"/>
                  </a:lnTo>
                  <a:cubicBezTo>
                    <a:pt x="60572" y="8040"/>
                    <a:pt x="60881" y="8980"/>
                    <a:pt x="60992" y="9054"/>
                  </a:cubicBezTo>
                  <a:cubicBezTo>
                    <a:pt x="61091" y="9116"/>
                    <a:pt x="61907" y="8139"/>
                    <a:pt x="61907" y="8139"/>
                  </a:cubicBezTo>
                  <a:lnTo>
                    <a:pt x="62909" y="8708"/>
                  </a:lnTo>
                  <a:cubicBezTo>
                    <a:pt x="62909" y="8708"/>
                    <a:pt x="62489" y="9636"/>
                    <a:pt x="62946" y="10081"/>
                  </a:cubicBezTo>
                  <a:cubicBezTo>
                    <a:pt x="63392" y="10526"/>
                    <a:pt x="63701" y="11132"/>
                    <a:pt x="63899" y="10699"/>
                  </a:cubicBezTo>
                  <a:cubicBezTo>
                    <a:pt x="64047" y="10378"/>
                    <a:pt x="64171" y="10056"/>
                    <a:pt x="64282" y="9722"/>
                  </a:cubicBezTo>
                  <a:lnTo>
                    <a:pt x="65123" y="8733"/>
                  </a:lnTo>
                  <a:lnTo>
                    <a:pt x="65024" y="7558"/>
                  </a:lnTo>
                  <a:cubicBezTo>
                    <a:pt x="65024" y="7558"/>
                    <a:pt x="64258" y="7483"/>
                    <a:pt x="63825" y="7186"/>
                  </a:cubicBezTo>
                  <a:cubicBezTo>
                    <a:pt x="63392" y="6890"/>
                    <a:pt x="63788" y="6630"/>
                    <a:pt x="63033" y="6568"/>
                  </a:cubicBezTo>
                  <a:cubicBezTo>
                    <a:pt x="62439" y="6494"/>
                    <a:pt x="61870" y="6333"/>
                    <a:pt x="61326" y="6110"/>
                  </a:cubicBezTo>
                  <a:lnTo>
                    <a:pt x="61437" y="5282"/>
                  </a:lnTo>
                  <a:lnTo>
                    <a:pt x="61042" y="4527"/>
                  </a:lnTo>
                  <a:lnTo>
                    <a:pt x="60708" y="3426"/>
                  </a:lnTo>
                  <a:cubicBezTo>
                    <a:pt x="60708" y="3426"/>
                    <a:pt x="61536" y="3364"/>
                    <a:pt x="61635" y="3216"/>
                  </a:cubicBezTo>
                  <a:cubicBezTo>
                    <a:pt x="61734" y="3068"/>
                    <a:pt x="62167" y="2437"/>
                    <a:pt x="62167" y="24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9"/>
            <p:cNvSpPr/>
            <p:nvPr/>
          </p:nvSpPr>
          <p:spPr>
            <a:xfrm>
              <a:off x="1665500" y="1495325"/>
              <a:ext cx="107325" cy="94050"/>
            </a:xfrm>
            <a:custGeom>
              <a:avLst/>
              <a:gdLst/>
              <a:ahLst/>
              <a:cxnLst/>
              <a:rect l="l" t="t" r="r" b="b"/>
              <a:pathLst>
                <a:path w="4293" h="3762" extrusionOk="0">
                  <a:moveTo>
                    <a:pt x="322" y="409"/>
                  </a:moveTo>
                  <a:cubicBezTo>
                    <a:pt x="322" y="409"/>
                    <a:pt x="1213" y="1"/>
                    <a:pt x="1361" y="63"/>
                  </a:cubicBezTo>
                  <a:cubicBezTo>
                    <a:pt x="1510" y="125"/>
                    <a:pt x="1955" y="755"/>
                    <a:pt x="2759" y="743"/>
                  </a:cubicBezTo>
                  <a:cubicBezTo>
                    <a:pt x="3563" y="731"/>
                    <a:pt x="4045" y="310"/>
                    <a:pt x="4045" y="743"/>
                  </a:cubicBezTo>
                  <a:cubicBezTo>
                    <a:pt x="4045" y="1176"/>
                    <a:pt x="4293" y="1473"/>
                    <a:pt x="3897" y="1696"/>
                  </a:cubicBezTo>
                  <a:cubicBezTo>
                    <a:pt x="3489" y="1918"/>
                    <a:pt x="2759" y="2314"/>
                    <a:pt x="2759" y="2314"/>
                  </a:cubicBezTo>
                  <a:cubicBezTo>
                    <a:pt x="2759" y="2314"/>
                    <a:pt x="2722" y="2895"/>
                    <a:pt x="2178" y="2994"/>
                  </a:cubicBezTo>
                  <a:cubicBezTo>
                    <a:pt x="1844" y="3068"/>
                    <a:pt x="1510" y="3118"/>
                    <a:pt x="1163" y="3143"/>
                  </a:cubicBezTo>
                  <a:cubicBezTo>
                    <a:pt x="755" y="3167"/>
                    <a:pt x="359" y="3761"/>
                    <a:pt x="211" y="2994"/>
                  </a:cubicBezTo>
                  <a:cubicBezTo>
                    <a:pt x="50" y="2215"/>
                    <a:pt x="1" y="2091"/>
                    <a:pt x="1" y="1683"/>
                  </a:cubicBezTo>
                  <a:cubicBezTo>
                    <a:pt x="1" y="1287"/>
                    <a:pt x="322" y="409"/>
                    <a:pt x="322" y="4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9"/>
            <p:cNvSpPr/>
            <p:nvPr/>
          </p:nvSpPr>
          <p:spPr>
            <a:xfrm>
              <a:off x="1529450" y="1512025"/>
              <a:ext cx="113200" cy="115675"/>
            </a:xfrm>
            <a:custGeom>
              <a:avLst/>
              <a:gdLst/>
              <a:ahLst/>
              <a:cxnLst/>
              <a:rect l="l" t="t" r="r" b="b"/>
              <a:pathLst>
                <a:path w="4528" h="4627" extrusionOk="0">
                  <a:moveTo>
                    <a:pt x="334" y="842"/>
                  </a:moveTo>
                  <a:cubicBezTo>
                    <a:pt x="433" y="595"/>
                    <a:pt x="1076" y="347"/>
                    <a:pt x="1076" y="347"/>
                  </a:cubicBezTo>
                  <a:cubicBezTo>
                    <a:pt x="1076" y="347"/>
                    <a:pt x="1880" y="1"/>
                    <a:pt x="2214" y="75"/>
                  </a:cubicBezTo>
                  <a:cubicBezTo>
                    <a:pt x="2561" y="162"/>
                    <a:pt x="3327" y="236"/>
                    <a:pt x="3414" y="397"/>
                  </a:cubicBezTo>
                  <a:cubicBezTo>
                    <a:pt x="3501" y="570"/>
                    <a:pt x="3439" y="1225"/>
                    <a:pt x="3562" y="1337"/>
                  </a:cubicBezTo>
                  <a:cubicBezTo>
                    <a:pt x="3686" y="1460"/>
                    <a:pt x="4280" y="1955"/>
                    <a:pt x="4280" y="1955"/>
                  </a:cubicBezTo>
                  <a:lnTo>
                    <a:pt x="4527" y="2475"/>
                  </a:lnTo>
                  <a:cubicBezTo>
                    <a:pt x="4527" y="2475"/>
                    <a:pt x="3649" y="3130"/>
                    <a:pt x="3501" y="3514"/>
                  </a:cubicBezTo>
                  <a:cubicBezTo>
                    <a:pt x="3352" y="3897"/>
                    <a:pt x="3637" y="4627"/>
                    <a:pt x="2981" y="4182"/>
                  </a:cubicBezTo>
                  <a:cubicBezTo>
                    <a:pt x="2326" y="3736"/>
                    <a:pt x="2016" y="3489"/>
                    <a:pt x="2016" y="3489"/>
                  </a:cubicBezTo>
                  <a:cubicBezTo>
                    <a:pt x="1769" y="3291"/>
                    <a:pt x="1509" y="3143"/>
                    <a:pt x="1225" y="3019"/>
                  </a:cubicBezTo>
                  <a:cubicBezTo>
                    <a:pt x="878" y="2908"/>
                    <a:pt x="0" y="2660"/>
                    <a:pt x="0" y="2475"/>
                  </a:cubicBezTo>
                  <a:cubicBezTo>
                    <a:pt x="50" y="1918"/>
                    <a:pt x="173" y="1374"/>
                    <a:pt x="334" y="8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9"/>
            <p:cNvSpPr/>
            <p:nvPr/>
          </p:nvSpPr>
          <p:spPr>
            <a:xfrm>
              <a:off x="1208150" y="1388350"/>
              <a:ext cx="264725" cy="110425"/>
            </a:xfrm>
            <a:custGeom>
              <a:avLst/>
              <a:gdLst/>
              <a:ahLst/>
              <a:cxnLst/>
              <a:rect l="l" t="t" r="r" b="b"/>
              <a:pathLst>
                <a:path w="10589" h="4417" extrusionOk="0">
                  <a:moveTo>
                    <a:pt x="100" y="3229"/>
                  </a:moveTo>
                  <a:cubicBezTo>
                    <a:pt x="174" y="3637"/>
                    <a:pt x="174" y="3402"/>
                    <a:pt x="1126" y="3402"/>
                  </a:cubicBezTo>
                  <a:cubicBezTo>
                    <a:pt x="2079" y="3402"/>
                    <a:pt x="2264" y="3352"/>
                    <a:pt x="2623" y="3093"/>
                  </a:cubicBezTo>
                  <a:cubicBezTo>
                    <a:pt x="2982" y="2845"/>
                    <a:pt x="2722" y="3624"/>
                    <a:pt x="2846" y="3773"/>
                  </a:cubicBezTo>
                  <a:cubicBezTo>
                    <a:pt x="2969" y="3921"/>
                    <a:pt x="3155" y="4416"/>
                    <a:pt x="3637" y="4354"/>
                  </a:cubicBezTo>
                  <a:cubicBezTo>
                    <a:pt x="4132" y="4292"/>
                    <a:pt x="4404" y="4354"/>
                    <a:pt x="4837" y="4107"/>
                  </a:cubicBezTo>
                  <a:cubicBezTo>
                    <a:pt x="5282" y="3859"/>
                    <a:pt x="5134" y="3501"/>
                    <a:pt x="5963" y="3575"/>
                  </a:cubicBezTo>
                  <a:cubicBezTo>
                    <a:pt x="6804" y="3649"/>
                    <a:pt x="7014" y="3501"/>
                    <a:pt x="7657" y="3575"/>
                  </a:cubicBezTo>
                  <a:cubicBezTo>
                    <a:pt x="8300" y="3649"/>
                    <a:pt x="9401" y="3711"/>
                    <a:pt x="9599" y="3624"/>
                  </a:cubicBezTo>
                  <a:cubicBezTo>
                    <a:pt x="9797" y="3538"/>
                    <a:pt x="10304" y="3241"/>
                    <a:pt x="10131" y="2486"/>
                  </a:cubicBezTo>
                  <a:cubicBezTo>
                    <a:pt x="9970" y="1732"/>
                    <a:pt x="10589" y="1212"/>
                    <a:pt x="9599" y="1373"/>
                  </a:cubicBezTo>
                  <a:cubicBezTo>
                    <a:pt x="8610" y="1522"/>
                    <a:pt x="9513" y="2573"/>
                    <a:pt x="7966" y="1546"/>
                  </a:cubicBezTo>
                  <a:cubicBezTo>
                    <a:pt x="6408" y="507"/>
                    <a:pt x="6074" y="0"/>
                    <a:pt x="5827" y="248"/>
                  </a:cubicBezTo>
                  <a:cubicBezTo>
                    <a:pt x="5579" y="495"/>
                    <a:pt x="5270" y="520"/>
                    <a:pt x="5146" y="940"/>
                  </a:cubicBezTo>
                  <a:cubicBezTo>
                    <a:pt x="5010" y="1361"/>
                    <a:pt x="4441" y="1732"/>
                    <a:pt x="4107" y="1546"/>
                  </a:cubicBezTo>
                  <a:cubicBezTo>
                    <a:pt x="3773" y="1361"/>
                    <a:pt x="3328" y="1274"/>
                    <a:pt x="3229" y="1188"/>
                  </a:cubicBezTo>
                  <a:cubicBezTo>
                    <a:pt x="3130" y="1114"/>
                    <a:pt x="2487" y="557"/>
                    <a:pt x="2165" y="940"/>
                  </a:cubicBezTo>
                  <a:cubicBezTo>
                    <a:pt x="1856" y="1311"/>
                    <a:pt x="1040" y="1522"/>
                    <a:pt x="1126" y="1893"/>
                  </a:cubicBezTo>
                  <a:cubicBezTo>
                    <a:pt x="1213" y="2251"/>
                    <a:pt x="1299" y="2350"/>
                    <a:pt x="1225" y="2524"/>
                  </a:cubicBezTo>
                  <a:cubicBezTo>
                    <a:pt x="1151" y="2697"/>
                    <a:pt x="1" y="2660"/>
                    <a:pt x="100" y="322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9"/>
            <p:cNvSpPr/>
            <p:nvPr/>
          </p:nvSpPr>
          <p:spPr>
            <a:xfrm>
              <a:off x="1099000" y="1355575"/>
              <a:ext cx="158975" cy="96500"/>
            </a:xfrm>
            <a:custGeom>
              <a:avLst/>
              <a:gdLst/>
              <a:ahLst/>
              <a:cxnLst/>
              <a:rect l="l" t="t" r="r" b="b"/>
              <a:pathLst>
                <a:path w="6359" h="3860" extrusionOk="0">
                  <a:moveTo>
                    <a:pt x="3056" y="3587"/>
                  </a:moveTo>
                  <a:cubicBezTo>
                    <a:pt x="3241" y="3723"/>
                    <a:pt x="3526" y="3550"/>
                    <a:pt x="4020" y="3587"/>
                  </a:cubicBezTo>
                  <a:cubicBezTo>
                    <a:pt x="4515" y="3624"/>
                    <a:pt x="4565" y="3859"/>
                    <a:pt x="4837" y="3031"/>
                  </a:cubicBezTo>
                  <a:cubicBezTo>
                    <a:pt x="5121" y="2202"/>
                    <a:pt x="5072" y="2202"/>
                    <a:pt x="5183" y="2041"/>
                  </a:cubicBezTo>
                  <a:cubicBezTo>
                    <a:pt x="5294" y="1880"/>
                    <a:pt x="5950" y="854"/>
                    <a:pt x="5950" y="854"/>
                  </a:cubicBezTo>
                  <a:cubicBezTo>
                    <a:pt x="5950" y="854"/>
                    <a:pt x="6358" y="0"/>
                    <a:pt x="5653" y="198"/>
                  </a:cubicBezTo>
                  <a:cubicBezTo>
                    <a:pt x="4960" y="408"/>
                    <a:pt x="4503" y="272"/>
                    <a:pt x="4169" y="619"/>
                  </a:cubicBezTo>
                  <a:cubicBezTo>
                    <a:pt x="3823" y="953"/>
                    <a:pt x="2821" y="1089"/>
                    <a:pt x="2190" y="1361"/>
                  </a:cubicBezTo>
                  <a:cubicBezTo>
                    <a:pt x="1559" y="1633"/>
                    <a:pt x="619" y="2375"/>
                    <a:pt x="520" y="2425"/>
                  </a:cubicBezTo>
                  <a:cubicBezTo>
                    <a:pt x="433" y="2474"/>
                    <a:pt x="0" y="2833"/>
                    <a:pt x="310" y="3130"/>
                  </a:cubicBezTo>
                  <a:cubicBezTo>
                    <a:pt x="619" y="3426"/>
                    <a:pt x="396" y="3723"/>
                    <a:pt x="1077" y="3649"/>
                  </a:cubicBezTo>
                  <a:cubicBezTo>
                    <a:pt x="1757" y="3575"/>
                    <a:pt x="2029" y="3117"/>
                    <a:pt x="2190" y="319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9"/>
            <p:cNvSpPr/>
            <p:nvPr/>
          </p:nvSpPr>
          <p:spPr>
            <a:xfrm>
              <a:off x="1239700" y="1294950"/>
              <a:ext cx="150000" cy="93425"/>
            </a:xfrm>
            <a:custGeom>
              <a:avLst/>
              <a:gdLst/>
              <a:ahLst/>
              <a:cxnLst/>
              <a:rect l="l" t="t" r="r" b="b"/>
              <a:pathLst>
                <a:path w="6000" h="3737" extrusionOk="0">
                  <a:moveTo>
                    <a:pt x="2066" y="2908"/>
                  </a:moveTo>
                  <a:cubicBezTo>
                    <a:pt x="1769" y="2611"/>
                    <a:pt x="1584" y="2425"/>
                    <a:pt x="1349" y="2413"/>
                  </a:cubicBezTo>
                  <a:cubicBezTo>
                    <a:pt x="1114" y="2400"/>
                    <a:pt x="0" y="1819"/>
                    <a:pt x="903" y="1819"/>
                  </a:cubicBezTo>
                  <a:cubicBezTo>
                    <a:pt x="1398" y="1807"/>
                    <a:pt x="1905" y="1831"/>
                    <a:pt x="2388" y="1906"/>
                  </a:cubicBezTo>
                  <a:cubicBezTo>
                    <a:pt x="2524" y="1930"/>
                    <a:pt x="3513" y="1201"/>
                    <a:pt x="3575" y="990"/>
                  </a:cubicBezTo>
                  <a:cubicBezTo>
                    <a:pt x="3637" y="780"/>
                    <a:pt x="4429" y="1"/>
                    <a:pt x="4775" y="347"/>
                  </a:cubicBezTo>
                  <a:cubicBezTo>
                    <a:pt x="5121" y="681"/>
                    <a:pt x="5999" y="520"/>
                    <a:pt x="5801" y="1399"/>
                  </a:cubicBezTo>
                  <a:cubicBezTo>
                    <a:pt x="5616" y="2289"/>
                    <a:pt x="4849" y="2586"/>
                    <a:pt x="4379" y="2833"/>
                  </a:cubicBezTo>
                  <a:cubicBezTo>
                    <a:pt x="3909" y="3081"/>
                    <a:pt x="3550" y="3081"/>
                    <a:pt x="3377" y="3415"/>
                  </a:cubicBezTo>
                  <a:cubicBezTo>
                    <a:pt x="3204" y="3736"/>
                    <a:pt x="2214" y="3068"/>
                    <a:pt x="2066" y="290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9"/>
            <p:cNvSpPr/>
            <p:nvPr/>
          </p:nvSpPr>
          <p:spPr>
            <a:xfrm>
              <a:off x="1477500" y="1388975"/>
              <a:ext cx="154000" cy="93400"/>
            </a:xfrm>
            <a:custGeom>
              <a:avLst/>
              <a:gdLst/>
              <a:ahLst/>
              <a:cxnLst/>
              <a:rect l="l" t="t" r="r" b="b"/>
              <a:pathLst>
                <a:path w="6160" h="3736" extrusionOk="0">
                  <a:moveTo>
                    <a:pt x="124" y="594"/>
                  </a:moveTo>
                  <a:cubicBezTo>
                    <a:pt x="297" y="0"/>
                    <a:pt x="1769" y="903"/>
                    <a:pt x="1769" y="903"/>
                  </a:cubicBezTo>
                  <a:lnTo>
                    <a:pt x="3290" y="656"/>
                  </a:lnTo>
                  <a:cubicBezTo>
                    <a:pt x="3290" y="656"/>
                    <a:pt x="4070" y="520"/>
                    <a:pt x="4292" y="730"/>
                  </a:cubicBezTo>
                  <a:cubicBezTo>
                    <a:pt x="4527" y="928"/>
                    <a:pt x="5591" y="532"/>
                    <a:pt x="5579" y="1138"/>
                  </a:cubicBezTo>
                  <a:cubicBezTo>
                    <a:pt x="5554" y="1744"/>
                    <a:pt x="5158" y="2486"/>
                    <a:pt x="5245" y="2721"/>
                  </a:cubicBezTo>
                  <a:cubicBezTo>
                    <a:pt x="5331" y="2944"/>
                    <a:pt x="6160" y="3513"/>
                    <a:pt x="4973" y="3550"/>
                  </a:cubicBezTo>
                  <a:cubicBezTo>
                    <a:pt x="3785" y="3587"/>
                    <a:pt x="3352" y="3735"/>
                    <a:pt x="2981" y="3550"/>
                  </a:cubicBezTo>
                  <a:cubicBezTo>
                    <a:pt x="2598" y="3364"/>
                    <a:pt x="2350" y="3043"/>
                    <a:pt x="2029" y="2857"/>
                  </a:cubicBezTo>
                  <a:cubicBezTo>
                    <a:pt x="1719" y="2659"/>
                    <a:pt x="1484" y="3129"/>
                    <a:pt x="1237" y="2400"/>
                  </a:cubicBezTo>
                  <a:cubicBezTo>
                    <a:pt x="1113" y="2029"/>
                    <a:pt x="953" y="1670"/>
                    <a:pt x="755" y="1336"/>
                  </a:cubicBezTo>
                  <a:cubicBezTo>
                    <a:pt x="668" y="1126"/>
                    <a:pt x="0" y="1002"/>
                    <a:pt x="124" y="5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9"/>
            <p:cNvSpPr/>
            <p:nvPr/>
          </p:nvSpPr>
          <p:spPr>
            <a:xfrm>
              <a:off x="1647875" y="1443375"/>
              <a:ext cx="54750" cy="50450"/>
            </a:xfrm>
            <a:custGeom>
              <a:avLst/>
              <a:gdLst/>
              <a:ahLst/>
              <a:cxnLst/>
              <a:rect l="l" t="t" r="r" b="b"/>
              <a:pathLst>
                <a:path w="2190" h="2018" extrusionOk="0">
                  <a:moveTo>
                    <a:pt x="347" y="422"/>
                  </a:moveTo>
                  <a:cubicBezTo>
                    <a:pt x="483" y="137"/>
                    <a:pt x="1336" y="1"/>
                    <a:pt x="1386" y="75"/>
                  </a:cubicBezTo>
                  <a:cubicBezTo>
                    <a:pt x="1435" y="137"/>
                    <a:pt x="2054" y="607"/>
                    <a:pt x="2054" y="657"/>
                  </a:cubicBezTo>
                  <a:cubicBezTo>
                    <a:pt x="2054" y="718"/>
                    <a:pt x="2190" y="1015"/>
                    <a:pt x="2054" y="1287"/>
                  </a:cubicBezTo>
                  <a:cubicBezTo>
                    <a:pt x="1930" y="1559"/>
                    <a:pt x="1819" y="1362"/>
                    <a:pt x="1225" y="1535"/>
                  </a:cubicBezTo>
                  <a:cubicBezTo>
                    <a:pt x="644" y="1720"/>
                    <a:pt x="273" y="2017"/>
                    <a:pt x="137" y="1535"/>
                  </a:cubicBezTo>
                  <a:cubicBezTo>
                    <a:pt x="1" y="1065"/>
                    <a:pt x="161" y="817"/>
                    <a:pt x="347" y="4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9"/>
            <p:cNvSpPr/>
            <p:nvPr/>
          </p:nvSpPr>
          <p:spPr>
            <a:xfrm>
              <a:off x="1600875" y="1295875"/>
              <a:ext cx="120000" cy="83825"/>
            </a:xfrm>
            <a:custGeom>
              <a:avLst/>
              <a:gdLst/>
              <a:ahLst/>
              <a:cxnLst/>
              <a:rect l="l" t="t" r="r" b="b"/>
              <a:pathLst>
                <a:path w="4800" h="3353" extrusionOk="0">
                  <a:moveTo>
                    <a:pt x="62" y="768"/>
                  </a:moveTo>
                  <a:cubicBezTo>
                    <a:pt x="0" y="434"/>
                    <a:pt x="681" y="619"/>
                    <a:pt x="681" y="619"/>
                  </a:cubicBezTo>
                  <a:cubicBezTo>
                    <a:pt x="681" y="619"/>
                    <a:pt x="631" y="1"/>
                    <a:pt x="1695" y="768"/>
                  </a:cubicBezTo>
                  <a:cubicBezTo>
                    <a:pt x="2759" y="1535"/>
                    <a:pt x="2672" y="1547"/>
                    <a:pt x="2870" y="1559"/>
                  </a:cubicBezTo>
                  <a:cubicBezTo>
                    <a:pt x="3056" y="1572"/>
                    <a:pt x="4243" y="2042"/>
                    <a:pt x="4305" y="2141"/>
                  </a:cubicBezTo>
                  <a:cubicBezTo>
                    <a:pt x="4354" y="2227"/>
                    <a:pt x="4800" y="2908"/>
                    <a:pt x="4342" y="3007"/>
                  </a:cubicBezTo>
                  <a:cubicBezTo>
                    <a:pt x="3872" y="3093"/>
                    <a:pt x="3526" y="3353"/>
                    <a:pt x="2870" y="3081"/>
                  </a:cubicBezTo>
                  <a:cubicBezTo>
                    <a:pt x="2215" y="2809"/>
                    <a:pt x="1856" y="2574"/>
                    <a:pt x="1596" y="2586"/>
                  </a:cubicBezTo>
                  <a:cubicBezTo>
                    <a:pt x="1349" y="2586"/>
                    <a:pt x="372" y="2462"/>
                    <a:pt x="421" y="2215"/>
                  </a:cubicBezTo>
                  <a:cubicBezTo>
                    <a:pt x="458" y="1968"/>
                    <a:pt x="137" y="1225"/>
                    <a:pt x="62" y="7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9"/>
            <p:cNvSpPr/>
            <p:nvPr/>
          </p:nvSpPr>
          <p:spPr>
            <a:xfrm>
              <a:off x="1444100" y="1280425"/>
              <a:ext cx="155875" cy="82900"/>
            </a:xfrm>
            <a:custGeom>
              <a:avLst/>
              <a:gdLst/>
              <a:ahLst/>
              <a:cxnLst/>
              <a:rect l="l" t="t" r="r" b="b"/>
              <a:pathLst>
                <a:path w="6235" h="3316" extrusionOk="0">
                  <a:moveTo>
                    <a:pt x="272" y="1027"/>
                  </a:moveTo>
                  <a:cubicBezTo>
                    <a:pt x="0" y="297"/>
                    <a:pt x="928" y="25"/>
                    <a:pt x="977" y="25"/>
                  </a:cubicBezTo>
                  <a:cubicBezTo>
                    <a:pt x="1324" y="1"/>
                    <a:pt x="1658" y="1"/>
                    <a:pt x="2004" y="25"/>
                  </a:cubicBezTo>
                  <a:cubicBezTo>
                    <a:pt x="2449" y="211"/>
                    <a:pt x="2907" y="372"/>
                    <a:pt x="3365" y="483"/>
                  </a:cubicBezTo>
                  <a:cubicBezTo>
                    <a:pt x="4292" y="743"/>
                    <a:pt x="4688" y="532"/>
                    <a:pt x="5109" y="1089"/>
                  </a:cubicBezTo>
                  <a:cubicBezTo>
                    <a:pt x="5542" y="1646"/>
                    <a:pt x="6234" y="1918"/>
                    <a:pt x="5727" y="2412"/>
                  </a:cubicBezTo>
                  <a:cubicBezTo>
                    <a:pt x="5220" y="2907"/>
                    <a:pt x="5443" y="3315"/>
                    <a:pt x="4824" y="2969"/>
                  </a:cubicBezTo>
                  <a:cubicBezTo>
                    <a:pt x="4206" y="2623"/>
                    <a:pt x="4057" y="2425"/>
                    <a:pt x="3637" y="2375"/>
                  </a:cubicBezTo>
                  <a:cubicBezTo>
                    <a:pt x="3204" y="2326"/>
                    <a:pt x="3018" y="2425"/>
                    <a:pt x="2400" y="2338"/>
                  </a:cubicBezTo>
                  <a:cubicBezTo>
                    <a:pt x="1781" y="2252"/>
                    <a:pt x="1645" y="2474"/>
                    <a:pt x="1373" y="2103"/>
                  </a:cubicBezTo>
                  <a:cubicBezTo>
                    <a:pt x="1101" y="1745"/>
                    <a:pt x="1200" y="1547"/>
                    <a:pt x="1002" y="1386"/>
                  </a:cubicBezTo>
                  <a:cubicBezTo>
                    <a:pt x="817" y="1237"/>
                    <a:pt x="433" y="1510"/>
                    <a:pt x="272" y="10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9"/>
            <p:cNvSpPr/>
            <p:nvPr/>
          </p:nvSpPr>
          <p:spPr>
            <a:xfrm>
              <a:off x="1874550" y="2903250"/>
              <a:ext cx="236875" cy="92175"/>
            </a:xfrm>
            <a:custGeom>
              <a:avLst/>
              <a:gdLst/>
              <a:ahLst/>
              <a:cxnLst/>
              <a:rect l="l" t="t" r="r" b="b"/>
              <a:pathLst>
                <a:path w="9475" h="3687" extrusionOk="0">
                  <a:moveTo>
                    <a:pt x="816" y="1336"/>
                  </a:moveTo>
                  <a:cubicBezTo>
                    <a:pt x="619" y="1286"/>
                    <a:pt x="0" y="816"/>
                    <a:pt x="693" y="718"/>
                  </a:cubicBezTo>
                  <a:cubicBezTo>
                    <a:pt x="1373" y="631"/>
                    <a:pt x="1818" y="62"/>
                    <a:pt x="2016" y="198"/>
                  </a:cubicBezTo>
                  <a:cubicBezTo>
                    <a:pt x="2214" y="334"/>
                    <a:pt x="3030" y="0"/>
                    <a:pt x="3711" y="285"/>
                  </a:cubicBezTo>
                  <a:cubicBezTo>
                    <a:pt x="4403" y="557"/>
                    <a:pt x="4898" y="346"/>
                    <a:pt x="5331" y="755"/>
                  </a:cubicBezTo>
                  <a:cubicBezTo>
                    <a:pt x="5764" y="1163"/>
                    <a:pt x="5814" y="1447"/>
                    <a:pt x="6444" y="1484"/>
                  </a:cubicBezTo>
                  <a:cubicBezTo>
                    <a:pt x="7088" y="1522"/>
                    <a:pt x="6853" y="1559"/>
                    <a:pt x="7632" y="1670"/>
                  </a:cubicBezTo>
                  <a:cubicBezTo>
                    <a:pt x="8151" y="1744"/>
                    <a:pt x="8658" y="1917"/>
                    <a:pt x="9116" y="2189"/>
                  </a:cubicBezTo>
                  <a:cubicBezTo>
                    <a:pt x="9128" y="2227"/>
                    <a:pt x="9475" y="2721"/>
                    <a:pt x="8980" y="2783"/>
                  </a:cubicBezTo>
                  <a:cubicBezTo>
                    <a:pt x="8498" y="2857"/>
                    <a:pt x="8250" y="2721"/>
                    <a:pt x="7904" y="2783"/>
                  </a:cubicBezTo>
                  <a:cubicBezTo>
                    <a:pt x="7558" y="2857"/>
                    <a:pt x="7842" y="3686"/>
                    <a:pt x="6506" y="2697"/>
                  </a:cubicBezTo>
                  <a:cubicBezTo>
                    <a:pt x="5183" y="1719"/>
                    <a:pt x="4527" y="1484"/>
                    <a:pt x="4527" y="1484"/>
                  </a:cubicBezTo>
                  <a:lnTo>
                    <a:pt x="3439" y="1249"/>
                  </a:lnTo>
                  <a:cubicBezTo>
                    <a:pt x="3439" y="1249"/>
                    <a:pt x="2189" y="1274"/>
                    <a:pt x="2053" y="1249"/>
                  </a:cubicBezTo>
                  <a:cubicBezTo>
                    <a:pt x="1917" y="1212"/>
                    <a:pt x="1175" y="1447"/>
                    <a:pt x="816" y="13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9"/>
            <p:cNvSpPr/>
            <p:nvPr/>
          </p:nvSpPr>
          <p:spPr>
            <a:xfrm>
              <a:off x="2094100" y="2962600"/>
              <a:ext cx="142250" cy="60025"/>
            </a:xfrm>
            <a:custGeom>
              <a:avLst/>
              <a:gdLst/>
              <a:ahLst/>
              <a:cxnLst/>
              <a:rect l="l" t="t" r="r" b="b"/>
              <a:pathLst>
                <a:path w="5690" h="2401" extrusionOk="0">
                  <a:moveTo>
                    <a:pt x="1064" y="805"/>
                  </a:moveTo>
                  <a:cubicBezTo>
                    <a:pt x="1002" y="570"/>
                    <a:pt x="631" y="619"/>
                    <a:pt x="1237" y="434"/>
                  </a:cubicBezTo>
                  <a:cubicBezTo>
                    <a:pt x="1831" y="248"/>
                    <a:pt x="2189" y="1"/>
                    <a:pt x="2647" y="409"/>
                  </a:cubicBezTo>
                  <a:cubicBezTo>
                    <a:pt x="3092" y="817"/>
                    <a:pt x="2697" y="718"/>
                    <a:pt x="3414" y="805"/>
                  </a:cubicBezTo>
                  <a:cubicBezTo>
                    <a:pt x="3896" y="867"/>
                    <a:pt x="4366" y="1003"/>
                    <a:pt x="4812" y="1213"/>
                  </a:cubicBezTo>
                  <a:cubicBezTo>
                    <a:pt x="4812" y="1213"/>
                    <a:pt x="5690" y="1856"/>
                    <a:pt x="5071" y="1943"/>
                  </a:cubicBezTo>
                  <a:cubicBezTo>
                    <a:pt x="4453" y="2017"/>
                    <a:pt x="3191" y="1658"/>
                    <a:pt x="3092" y="1832"/>
                  </a:cubicBezTo>
                  <a:cubicBezTo>
                    <a:pt x="3006" y="2005"/>
                    <a:pt x="2474" y="1782"/>
                    <a:pt x="2251" y="2067"/>
                  </a:cubicBezTo>
                  <a:cubicBezTo>
                    <a:pt x="2016" y="2363"/>
                    <a:pt x="2251" y="2401"/>
                    <a:pt x="1348" y="2326"/>
                  </a:cubicBezTo>
                  <a:cubicBezTo>
                    <a:pt x="445" y="2240"/>
                    <a:pt x="0" y="1980"/>
                    <a:pt x="0" y="1819"/>
                  </a:cubicBezTo>
                  <a:cubicBezTo>
                    <a:pt x="0" y="1646"/>
                    <a:pt x="470" y="1473"/>
                    <a:pt x="742" y="1535"/>
                  </a:cubicBezTo>
                  <a:cubicBezTo>
                    <a:pt x="1014" y="1584"/>
                    <a:pt x="2152" y="2054"/>
                    <a:pt x="1682" y="1535"/>
                  </a:cubicBezTo>
                  <a:cubicBezTo>
                    <a:pt x="1225" y="1003"/>
                    <a:pt x="1064" y="805"/>
                    <a:pt x="1064" y="80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9"/>
            <p:cNvSpPr/>
            <p:nvPr/>
          </p:nvSpPr>
          <p:spPr>
            <a:xfrm>
              <a:off x="7025625" y="4091600"/>
              <a:ext cx="137950" cy="204100"/>
            </a:xfrm>
            <a:custGeom>
              <a:avLst/>
              <a:gdLst/>
              <a:ahLst/>
              <a:cxnLst/>
              <a:rect l="l" t="t" r="r" b="b"/>
              <a:pathLst>
                <a:path w="5518" h="8164" extrusionOk="0">
                  <a:moveTo>
                    <a:pt x="1052" y="1757"/>
                  </a:moveTo>
                  <a:cubicBezTo>
                    <a:pt x="1003" y="1645"/>
                    <a:pt x="1" y="0"/>
                    <a:pt x="830" y="74"/>
                  </a:cubicBezTo>
                  <a:cubicBezTo>
                    <a:pt x="1646" y="136"/>
                    <a:pt x="2252" y="470"/>
                    <a:pt x="2351" y="693"/>
                  </a:cubicBezTo>
                  <a:cubicBezTo>
                    <a:pt x="2438" y="928"/>
                    <a:pt x="2809" y="2078"/>
                    <a:pt x="3118" y="2239"/>
                  </a:cubicBezTo>
                  <a:cubicBezTo>
                    <a:pt x="3427" y="2400"/>
                    <a:pt x="4243" y="2585"/>
                    <a:pt x="4664" y="2919"/>
                  </a:cubicBezTo>
                  <a:cubicBezTo>
                    <a:pt x="5085" y="3266"/>
                    <a:pt x="5517" y="3859"/>
                    <a:pt x="5245" y="4119"/>
                  </a:cubicBezTo>
                  <a:cubicBezTo>
                    <a:pt x="4973" y="4379"/>
                    <a:pt x="3922" y="4329"/>
                    <a:pt x="3798" y="4676"/>
                  </a:cubicBezTo>
                  <a:cubicBezTo>
                    <a:pt x="3662" y="5010"/>
                    <a:pt x="4540" y="6308"/>
                    <a:pt x="3798" y="6729"/>
                  </a:cubicBezTo>
                  <a:cubicBezTo>
                    <a:pt x="3044" y="7137"/>
                    <a:pt x="2846" y="8164"/>
                    <a:pt x="2302" y="7372"/>
                  </a:cubicBezTo>
                  <a:cubicBezTo>
                    <a:pt x="1770" y="6581"/>
                    <a:pt x="1634" y="6346"/>
                    <a:pt x="1634" y="5517"/>
                  </a:cubicBezTo>
                  <a:cubicBezTo>
                    <a:pt x="1634" y="4700"/>
                    <a:pt x="1572" y="4268"/>
                    <a:pt x="1634" y="3798"/>
                  </a:cubicBezTo>
                  <a:cubicBezTo>
                    <a:pt x="1695" y="3340"/>
                    <a:pt x="1126" y="1955"/>
                    <a:pt x="1052" y="17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9"/>
            <p:cNvSpPr/>
            <p:nvPr/>
          </p:nvSpPr>
          <p:spPr>
            <a:xfrm>
              <a:off x="6902250" y="4243125"/>
              <a:ext cx="180000" cy="163600"/>
            </a:xfrm>
            <a:custGeom>
              <a:avLst/>
              <a:gdLst/>
              <a:ahLst/>
              <a:cxnLst/>
              <a:rect l="l" t="t" r="r" b="b"/>
              <a:pathLst>
                <a:path w="7200" h="6544" extrusionOk="0">
                  <a:moveTo>
                    <a:pt x="5431" y="359"/>
                  </a:moveTo>
                  <a:cubicBezTo>
                    <a:pt x="5616" y="0"/>
                    <a:pt x="6272" y="619"/>
                    <a:pt x="6358" y="668"/>
                  </a:cubicBezTo>
                  <a:cubicBezTo>
                    <a:pt x="6433" y="705"/>
                    <a:pt x="7199" y="1484"/>
                    <a:pt x="6791" y="2041"/>
                  </a:cubicBezTo>
                  <a:cubicBezTo>
                    <a:pt x="6395" y="2585"/>
                    <a:pt x="6321" y="2437"/>
                    <a:pt x="5987" y="2845"/>
                  </a:cubicBezTo>
                  <a:cubicBezTo>
                    <a:pt x="5641" y="3265"/>
                    <a:pt x="6024" y="3451"/>
                    <a:pt x="5431" y="3525"/>
                  </a:cubicBezTo>
                  <a:cubicBezTo>
                    <a:pt x="4849" y="3599"/>
                    <a:pt x="4045" y="4342"/>
                    <a:pt x="3959" y="4985"/>
                  </a:cubicBezTo>
                  <a:cubicBezTo>
                    <a:pt x="3884" y="5640"/>
                    <a:pt x="4033" y="6543"/>
                    <a:pt x="3266" y="6160"/>
                  </a:cubicBezTo>
                  <a:cubicBezTo>
                    <a:pt x="2512" y="5789"/>
                    <a:pt x="1720" y="5381"/>
                    <a:pt x="1423" y="5195"/>
                  </a:cubicBezTo>
                  <a:cubicBezTo>
                    <a:pt x="1126" y="4997"/>
                    <a:pt x="1" y="4131"/>
                    <a:pt x="1052" y="3674"/>
                  </a:cubicBezTo>
                  <a:cubicBezTo>
                    <a:pt x="2103" y="3216"/>
                    <a:pt x="1769" y="3142"/>
                    <a:pt x="2598" y="2845"/>
                  </a:cubicBezTo>
                  <a:cubicBezTo>
                    <a:pt x="3427" y="2560"/>
                    <a:pt x="5171" y="915"/>
                    <a:pt x="5431" y="35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9"/>
            <p:cNvSpPr/>
            <p:nvPr/>
          </p:nvSpPr>
          <p:spPr>
            <a:xfrm>
              <a:off x="3240400" y="1351550"/>
              <a:ext cx="4135625" cy="2758000"/>
            </a:xfrm>
            <a:custGeom>
              <a:avLst/>
              <a:gdLst/>
              <a:ahLst/>
              <a:cxnLst/>
              <a:rect l="l" t="t" r="r" b="b"/>
              <a:pathLst>
                <a:path w="165425" h="110320" extrusionOk="0">
                  <a:moveTo>
                    <a:pt x="97308" y="79484"/>
                  </a:moveTo>
                  <a:cubicBezTo>
                    <a:pt x="97468" y="79261"/>
                    <a:pt x="96405" y="77233"/>
                    <a:pt x="96417" y="77233"/>
                  </a:cubicBezTo>
                  <a:cubicBezTo>
                    <a:pt x="96417" y="77233"/>
                    <a:pt x="96442" y="76280"/>
                    <a:pt x="96417" y="75983"/>
                  </a:cubicBezTo>
                  <a:cubicBezTo>
                    <a:pt x="96380" y="75686"/>
                    <a:pt x="94240" y="74697"/>
                    <a:pt x="94116" y="74524"/>
                  </a:cubicBezTo>
                  <a:cubicBezTo>
                    <a:pt x="93993" y="74351"/>
                    <a:pt x="94129" y="73175"/>
                    <a:pt x="93782" y="72891"/>
                  </a:cubicBezTo>
                  <a:cubicBezTo>
                    <a:pt x="93411" y="72545"/>
                    <a:pt x="93251" y="72013"/>
                    <a:pt x="93374" y="71518"/>
                  </a:cubicBezTo>
                  <a:cubicBezTo>
                    <a:pt x="93510" y="71060"/>
                    <a:pt x="93634" y="69527"/>
                    <a:pt x="93918" y="69601"/>
                  </a:cubicBezTo>
                  <a:cubicBezTo>
                    <a:pt x="94203" y="69675"/>
                    <a:pt x="95811" y="70912"/>
                    <a:pt x="95959" y="71135"/>
                  </a:cubicBezTo>
                  <a:cubicBezTo>
                    <a:pt x="96108" y="71370"/>
                    <a:pt x="97543" y="72545"/>
                    <a:pt x="97654" y="72718"/>
                  </a:cubicBezTo>
                  <a:cubicBezTo>
                    <a:pt x="97778" y="72891"/>
                    <a:pt x="97654" y="73509"/>
                    <a:pt x="97988" y="73757"/>
                  </a:cubicBezTo>
                  <a:cubicBezTo>
                    <a:pt x="98322" y="73992"/>
                    <a:pt x="99905" y="74091"/>
                    <a:pt x="100066" y="73967"/>
                  </a:cubicBezTo>
                  <a:cubicBezTo>
                    <a:pt x="100214" y="73843"/>
                    <a:pt x="100190" y="72322"/>
                    <a:pt x="100524" y="71963"/>
                  </a:cubicBezTo>
                  <a:cubicBezTo>
                    <a:pt x="100858" y="71592"/>
                    <a:pt x="101501" y="70392"/>
                    <a:pt x="101501" y="70219"/>
                  </a:cubicBezTo>
                  <a:cubicBezTo>
                    <a:pt x="101501" y="70046"/>
                    <a:pt x="101216" y="67832"/>
                    <a:pt x="100759" y="67708"/>
                  </a:cubicBezTo>
                  <a:cubicBezTo>
                    <a:pt x="100301" y="67597"/>
                    <a:pt x="99113" y="66496"/>
                    <a:pt x="99002" y="66274"/>
                  </a:cubicBezTo>
                  <a:cubicBezTo>
                    <a:pt x="98903" y="66063"/>
                    <a:pt x="98173" y="64579"/>
                    <a:pt x="98173" y="64579"/>
                  </a:cubicBezTo>
                  <a:lnTo>
                    <a:pt x="99682" y="62773"/>
                  </a:lnTo>
                  <a:cubicBezTo>
                    <a:pt x="99682" y="62773"/>
                    <a:pt x="101389" y="63058"/>
                    <a:pt x="101587" y="63552"/>
                  </a:cubicBezTo>
                  <a:cubicBezTo>
                    <a:pt x="101798" y="64047"/>
                    <a:pt x="100833" y="64765"/>
                    <a:pt x="101006" y="65494"/>
                  </a:cubicBezTo>
                  <a:cubicBezTo>
                    <a:pt x="101191" y="66236"/>
                    <a:pt x="102268" y="65445"/>
                    <a:pt x="102404" y="65160"/>
                  </a:cubicBezTo>
                  <a:cubicBezTo>
                    <a:pt x="102540" y="64876"/>
                    <a:pt x="102404" y="62996"/>
                    <a:pt x="102404" y="62996"/>
                  </a:cubicBezTo>
                  <a:cubicBezTo>
                    <a:pt x="102404" y="62996"/>
                    <a:pt x="103034" y="62588"/>
                    <a:pt x="103641" y="62773"/>
                  </a:cubicBezTo>
                  <a:cubicBezTo>
                    <a:pt x="104247" y="62971"/>
                    <a:pt x="104865" y="62006"/>
                    <a:pt x="104865" y="62006"/>
                  </a:cubicBezTo>
                  <a:lnTo>
                    <a:pt x="107215" y="62402"/>
                  </a:lnTo>
                  <a:cubicBezTo>
                    <a:pt x="107215" y="62402"/>
                    <a:pt x="108996" y="61400"/>
                    <a:pt x="109157" y="60621"/>
                  </a:cubicBezTo>
                  <a:cubicBezTo>
                    <a:pt x="109330" y="59842"/>
                    <a:pt x="109479" y="58889"/>
                    <a:pt x="109776" y="58481"/>
                  </a:cubicBezTo>
                  <a:cubicBezTo>
                    <a:pt x="110072" y="58073"/>
                    <a:pt x="110914" y="57541"/>
                    <a:pt x="110914" y="57541"/>
                  </a:cubicBezTo>
                  <a:cubicBezTo>
                    <a:pt x="110914" y="57541"/>
                    <a:pt x="112126" y="55055"/>
                    <a:pt x="111581" y="54585"/>
                  </a:cubicBezTo>
                  <a:cubicBezTo>
                    <a:pt x="111037" y="54115"/>
                    <a:pt x="110134" y="52334"/>
                    <a:pt x="110134" y="52334"/>
                  </a:cubicBezTo>
                  <a:cubicBezTo>
                    <a:pt x="110134" y="52334"/>
                    <a:pt x="110110" y="51220"/>
                    <a:pt x="109776" y="51060"/>
                  </a:cubicBezTo>
                  <a:cubicBezTo>
                    <a:pt x="109442" y="50911"/>
                    <a:pt x="108947" y="50392"/>
                    <a:pt x="109553" y="50243"/>
                  </a:cubicBezTo>
                  <a:cubicBezTo>
                    <a:pt x="110147" y="50083"/>
                    <a:pt x="111977" y="49279"/>
                    <a:pt x="111977" y="49279"/>
                  </a:cubicBezTo>
                  <a:lnTo>
                    <a:pt x="110802" y="48561"/>
                  </a:lnTo>
                  <a:cubicBezTo>
                    <a:pt x="110802" y="48561"/>
                    <a:pt x="109602" y="48722"/>
                    <a:pt x="109281" y="48685"/>
                  </a:cubicBezTo>
                  <a:cubicBezTo>
                    <a:pt x="108947" y="48660"/>
                    <a:pt x="108836" y="47695"/>
                    <a:pt x="109479" y="47312"/>
                  </a:cubicBezTo>
                  <a:cubicBezTo>
                    <a:pt x="110122" y="46928"/>
                    <a:pt x="110753" y="47015"/>
                    <a:pt x="111433" y="47312"/>
                  </a:cubicBezTo>
                  <a:cubicBezTo>
                    <a:pt x="112113" y="47596"/>
                    <a:pt x="114043" y="47139"/>
                    <a:pt x="114080" y="47312"/>
                  </a:cubicBezTo>
                  <a:cubicBezTo>
                    <a:pt x="114117" y="47473"/>
                    <a:pt x="114253" y="48734"/>
                    <a:pt x="114377" y="48821"/>
                  </a:cubicBezTo>
                  <a:cubicBezTo>
                    <a:pt x="114488" y="48920"/>
                    <a:pt x="114686" y="48870"/>
                    <a:pt x="114958" y="49155"/>
                  </a:cubicBezTo>
                  <a:cubicBezTo>
                    <a:pt x="115243" y="49439"/>
                    <a:pt x="115218" y="49885"/>
                    <a:pt x="115428" y="50540"/>
                  </a:cubicBezTo>
                  <a:cubicBezTo>
                    <a:pt x="115639" y="51208"/>
                    <a:pt x="115008" y="51629"/>
                    <a:pt x="115391" y="51938"/>
                  </a:cubicBezTo>
                  <a:cubicBezTo>
                    <a:pt x="115762" y="52247"/>
                    <a:pt x="117321" y="51592"/>
                    <a:pt x="117321" y="51146"/>
                  </a:cubicBezTo>
                  <a:cubicBezTo>
                    <a:pt x="117333" y="50713"/>
                    <a:pt x="117321" y="48833"/>
                    <a:pt x="117321" y="48833"/>
                  </a:cubicBezTo>
                  <a:cubicBezTo>
                    <a:pt x="117321" y="48833"/>
                    <a:pt x="116319" y="47324"/>
                    <a:pt x="116183" y="47312"/>
                  </a:cubicBezTo>
                  <a:cubicBezTo>
                    <a:pt x="116034" y="47312"/>
                    <a:pt x="115935" y="46174"/>
                    <a:pt x="115935" y="46174"/>
                  </a:cubicBezTo>
                  <a:cubicBezTo>
                    <a:pt x="115935" y="46174"/>
                    <a:pt x="118966" y="44133"/>
                    <a:pt x="119077" y="44220"/>
                  </a:cubicBezTo>
                  <a:cubicBezTo>
                    <a:pt x="119201" y="44294"/>
                    <a:pt x="120401" y="44281"/>
                    <a:pt x="120784" y="44220"/>
                  </a:cubicBezTo>
                  <a:cubicBezTo>
                    <a:pt x="121168" y="44158"/>
                    <a:pt x="123678" y="42711"/>
                    <a:pt x="123678" y="42636"/>
                  </a:cubicBezTo>
                  <a:cubicBezTo>
                    <a:pt x="123678" y="42562"/>
                    <a:pt x="124742" y="40435"/>
                    <a:pt x="125150" y="40051"/>
                  </a:cubicBezTo>
                  <a:cubicBezTo>
                    <a:pt x="125571" y="39655"/>
                    <a:pt x="126239" y="38901"/>
                    <a:pt x="126239" y="38901"/>
                  </a:cubicBezTo>
                  <a:cubicBezTo>
                    <a:pt x="126239" y="38901"/>
                    <a:pt x="126140" y="36761"/>
                    <a:pt x="126264" y="36613"/>
                  </a:cubicBezTo>
                  <a:cubicBezTo>
                    <a:pt x="126400" y="36464"/>
                    <a:pt x="126610" y="35648"/>
                    <a:pt x="126833" y="34968"/>
                  </a:cubicBezTo>
                  <a:cubicBezTo>
                    <a:pt x="127043" y="34287"/>
                    <a:pt x="126993" y="34139"/>
                    <a:pt x="126833" y="33508"/>
                  </a:cubicBezTo>
                  <a:cubicBezTo>
                    <a:pt x="126659" y="32877"/>
                    <a:pt x="126659" y="32049"/>
                    <a:pt x="125979" y="31937"/>
                  </a:cubicBezTo>
                  <a:cubicBezTo>
                    <a:pt x="125299" y="31826"/>
                    <a:pt x="124272" y="32284"/>
                    <a:pt x="124099" y="32370"/>
                  </a:cubicBezTo>
                  <a:cubicBezTo>
                    <a:pt x="123913" y="32457"/>
                    <a:pt x="122825" y="31715"/>
                    <a:pt x="122825" y="31715"/>
                  </a:cubicBezTo>
                  <a:cubicBezTo>
                    <a:pt x="123283" y="31047"/>
                    <a:pt x="123790" y="30428"/>
                    <a:pt x="124359" y="29859"/>
                  </a:cubicBezTo>
                  <a:cubicBezTo>
                    <a:pt x="125187" y="29080"/>
                    <a:pt x="126635" y="27435"/>
                    <a:pt x="127080" y="27101"/>
                  </a:cubicBezTo>
                  <a:cubicBezTo>
                    <a:pt x="127525" y="26779"/>
                    <a:pt x="129343" y="26074"/>
                    <a:pt x="130011" y="26000"/>
                  </a:cubicBezTo>
                  <a:cubicBezTo>
                    <a:pt x="130667" y="25926"/>
                    <a:pt x="133772" y="25555"/>
                    <a:pt x="134081" y="25790"/>
                  </a:cubicBezTo>
                  <a:cubicBezTo>
                    <a:pt x="134378" y="26025"/>
                    <a:pt x="136196" y="26482"/>
                    <a:pt x="136505" y="26482"/>
                  </a:cubicBezTo>
                  <a:cubicBezTo>
                    <a:pt x="136827" y="26482"/>
                    <a:pt x="138558" y="25678"/>
                    <a:pt x="138558" y="25443"/>
                  </a:cubicBezTo>
                  <a:cubicBezTo>
                    <a:pt x="138558" y="25196"/>
                    <a:pt x="138348" y="23316"/>
                    <a:pt x="139152" y="23328"/>
                  </a:cubicBezTo>
                  <a:cubicBezTo>
                    <a:pt x="139956" y="23353"/>
                    <a:pt x="142022" y="22599"/>
                    <a:pt x="142393" y="23328"/>
                  </a:cubicBezTo>
                  <a:cubicBezTo>
                    <a:pt x="142776" y="24058"/>
                    <a:pt x="143073" y="23638"/>
                    <a:pt x="143531" y="23724"/>
                  </a:cubicBezTo>
                  <a:cubicBezTo>
                    <a:pt x="143976" y="23798"/>
                    <a:pt x="145188" y="22698"/>
                    <a:pt x="145188" y="22698"/>
                  </a:cubicBezTo>
                  <a:cubicBezTo>
                    <a:pt x="145188" y="22698"/>
                    <a:pt x="145559" y="23613"/>
                    <a:pt x="145188" y="24070"/>
                  </a:cubicBezTo>
                  <a:cubicBezTo>
                    <a:pt x="144805" y="24516"/>
                    <a:pt x="142034" y="24813"/>
                    <a:pt x="142145" y="25147"/>
                  </a:cubicBezTo>
                  <a:cubicBezTo>
                    <a:pt x="142244" y="25481"/>
                    <a:pt x="140562" y="27410"/>
                    <a:pt x="140562" y="27596"/>
                  </a:cubicBezTo>
                  <a:cubicBezTo>
                    <a:pt x="140575" y="27781"/>
                    <a:pt x="139090" y="28746"/>
                    <a:pt x="139016" y="28857"/>
                  </a:cubicBezTo>
                  <a:cubicBezTo>
                    <a:pt x="138954" y="28981"/>
                    <a:pt x="138855" y="31950"/>
                    <a:pt x="138855" y="31950"/>
                  </a:cubicBezTo>
                  <a:cubicBezTo>
                    <a:pt x="138855" y="31950"/>
                    <a:pt x="140154" y="35042"/>
                    <a:pt x="140105" y="35153"/>
                  </a:cubicBezTo>
                  <a:cubicBezTo>
                    <a:pt x="140067" y="35264"/>
                    <a:pt x="141651" y="34028"/>
                    <a:pt x="141836" y="33891"/>
                  </a:cubicBezTo>
                  <a:cubicBezTo>
                    <a:pt x="142022" y="33743"/>
                    <a:pt x="142455" y="32098"/>
                    <a:pt x="142591" y="31715"/>
                  </a:cubicBezTo>
                  <a:cubicBezTo>
                    <a:pt x="142714" y="31331"/>
                    <a:pt x="143382" y="30676"/>
                    <a:pt x="143419" y="30515"/>
                  </a:cubicBezTo>
                  <a:cubicBezTo>
                    <a:pt x="143457" y="30366"/>
                    <a:pt x="144100" y="29265"/>
                    <a:pt x="143976" y="28734"/>
                  </a:cubicBezTo>
                  <a:cubicBezTo>
                    <a:pt x="143865" y="28214"/>
                    <a:pt x="144817" y="26285"/>
                    <a:pt x="144817" y="26285"/>
                  </a:cubicBezTo>
                  <a:cubicBezTo>
                    <a:pt x="144817" y="26285"/>
                    <a:pt x="147501" y="24169"/>
                    <a:pt x="147984" y="24726"/>
                  </a:cubicBezTo>
                  <a:cubicBezTo>
                    <a:pt x="148478" y="25295"/>
                    <a:pt x="150532" y="25468"/>
                    <a:pt x="150915" y="25617"/>
                  </a:cubicBezTo>
                  <a:cubicBezTo>
                    <a:pt x="151286" y="25765"/>
                    <a:pt x="154069" y="23130"/>
                    <a:pt x="154675" y="23130"/>
                  </a:cubicBezTo>
                  <a:cubicBezTo>
                    <a:pt x="155281" y="23130"/>
                    <a:pt x="157817" y="21894"/>
                    <a:pt x="157817" y="21894"/>
                  </a:cubicBezTo>
                  <a:cubicBezTo>
                    <a:pt x="157817" y="21894"/>
                    <a:pt x="157533" y="20570"/>
                    <a:pt x="157236" y="20422"/>
                  </a:cubicBezTo>
                  <a:cubicBezTo>
                    <a:pt x="156939" y="20273"/>
                    <a:pt x="156753" y="19692"/>
                    <a:pt x="156753" y="19692"/>
                  </a:cubicBezTo>
                  <a:cubicBezTo>
                    <a:pt x="156753" y="19692"/>
                    <a:pt x="158287" y="18838"/>
                    <a:pt x="158349" y="18801"/>
                  </a:cubicBezTo>
                  <a:cubicBezTo>
                    <a:pt x="158411" y="18752"/>
                    <a:pt x="158398" y="17837"/>
                    <a:pt x="158695" y="17700"/>
                  </a:cubicBezTo>
                  <a:cubicBezTo>
                    <a:pt x="159004" y="17564"/>
                    <a:pt x="160340" y="17787"/>
                    <a:pt x="160984" y="18405"/>
                  </a:cubicBezTo>
                  <a:cubicBezTo>
                    <a:pt x="161639" y="19024"/>
                    <a:pt x="163964" y="20211"/>
                    <a:pt x="163964" y="20211"/>
                  </a:cubicBezTo>
                  <a:lnTo>
                    <a:pt x="165412" y="19321"/>
                  </a:lnTo>
                  <a:cubicBezTo>
                    <a:pt x="165412" y="19321"/>
                    <a:pt x="165424" y="18220"/>
                    <a:pt x="165412" y="17923"/>
                  </a:cubicBezTo>
                  <a:cubicBezTo>
                    <a:pt x="165387" y="17639"/>
                    <a:pt x="163964" y="15870"/>
                    <a:pt x="163841" y="15820"/>
                  </a:cubicBezTo>
                  <a:cubicBezTo>
                    <a:pt x="163717" y="15783"/>
                    <a:pt x="161342" y="15301"/>
                    <a:pt x="160885" y="14955"/>
                  </a:cubicBezTo>
                  <a:cubicBezTo>
                    <a:pt x="160439" y="14608"/>
                    <a:pt x="158213" y="13619"/>
                    <a:pt x="157483" y="13322"/>
                  </a:cubicBezTo>
                  <a:cubicBezTo>
                    <a:pt x="156766" y="13025"/>
                    <a:pt x="154873" y="12134"/>
                    <a:pt x="154193" y="12060"/>
                  </a:cubicBezTo>
                  <a:cubicBezTo>
                    <a:pt x="153513" y="11974"/>
                    <a:pt x="151447" y="12060"/>
                    <a:pt x="150878" y="12357"/>
                  </a:cubicBezTo>
                  <a:cubicBezTo>
                    <a:pt x="150309" y="12654"/>
                    <a:pt x="149047" y="13025"/>
                    <a:pt x="149047" y="13025"/>
                  </a:cubicBezTo>
                  <a:lnTo>
                    <a:pt x="148095" y="12493"/>
                  </a:lnTo>
                  <a:lnTo>
                    <a:pt x="143531" y="12617"/>
                  </a:lnTo>
                  <a:lnTo>
                    <a:pt x="142145" y="12122"/>
                  </a:lnTo>
                  <a:lnTo>
                    <a:pt x="140290" y="10502"/>
                  </a:lnTo>
                  <a:cubicBezTo>
                    <a:pt x="140290" y="10502"/>
                    <a:pt x="137482" y="10279"/>
                    <a:pt x="137148" y="10316"/>
                  </a:cubicBezTo>
                  <a:cubicBezTo>
                    <a:pt x="136827" y="10366"/>
                    <a:pt x="136072" y="10415"/>
                    <a:pt x="135392" y="10044"/>
                  </a:cubicBezTo>
                  <a:cubicBezTo>
                    <a:pt x="134712" y="9685"/>
                    <a:pt x="133636" y="8758"/>
                    <a:pt x="133438" y="8708"/>
                  </a:cubicBezTo>
                  <a:cubicBezTo>
                    <a:pt x="133227" y="8659"/>
                    <a:pt x="131248" y="7892"/>
                    <a:pt x="130803" y="7991"/>
                  </a:cubicBezTo>
                  <a:cubicBezTo>
                    <a:pt x="130358" y="8090"/>
                    <a:pt x="126709" y="7904"/>
                    <a:pt x="126585" y="7978"/>
                  </a:cubicBezTo>
                  <a:cubicBezTo>
                    <a:pt x="126461" y="8065"/>
                    <a:pt x="125868" y="9401"/>
                    <a:pt x="125868" y="9401"/>
                  </a:cubicBezTo>
                  <a:cubicBezTo>
                    <a:pt x="125868" y="9401"/>
                    <a:pt x="126127" y="10254"/>
                    <a:pt x="125336" y="10254"/>
                  </a:cubicBezTo>
                  <a:cubicBezTo>
                    <a:pt x="124544" y="10254"/>
                    <a:pt x="121885" y="10118"/>
                    <a:pt x="121316" y="10254"/>
                  </a:cubicBezTo>
                  <a:cubicBezTo>
                    <a:pt x="120735" y="10403"/>
                    <a:pt x="119535" y="10935"/>
                    <a:pt x="119300" y="11009"/>
                  </a:cubicBezTo>
                  <a:cubicBezTo>
                    <a:pt x="119065" y="11071"/>
                    <a:pt x="118384" y="10502"/>
                    <a:pt x="118384" y="10502"/>
                  </a:cubicBezTo>
                  <a:cubicBezTo>
                    <a:pt x="118384" y="10502"/>
                    <a:pt x="117989" y="9834"/>
                    <a:pt x="117791" y="9722"/>
                  </a:cubicBezTo>
                  <a:cubicBezTo>
                    <a:pt x="117605" y="9611"/>
                    <a:pt x="116554" y="8943"/>
                    <a:pt x="116554" y="8708"/>
                  </a:cubicBezTo>
                  <a:cubicBezTo>
                    <a:pt x="116554" y="8486"/>
                    <a:pt x="117110" y="7224"/>
                    <a:pt x="116888" y="7125"/>
                  </a:cubicBezTo>
                  <a:cubicBezTo>
                    <a:pt x="116653" y="7026"/>
                    <a:pt x="112484" y="6173"/>
                    <a:pt x="111891" y="6494"/>
                  </a:cubicBezTo>
                  <a:cubicBezTo>
                    <a:pt x="111285" y="6816"/>
                    <a:pt x="109998" y="7249"/>
                    <a:pt x="109330" y="7323"/>
                  </a:cubicBezTo>
                  <a:cubicBezTo>
                    <a:pt x="108650" y="7385"/>
                    <a:pt x="106139" y="6766"/>
                    <a:pt x="105323" y="6816"/>
                  </a:cubicBezTo>
                  <a:cubicBezTo>
                    <a:pt x="104506" y="6853"/>
                    <a:pt x="102540" y="5579"/>
                    <a:pt x="102540" y="5579"/>
                  </a:cubicBezTo>
                  <a:cubicBezTo>
                    <a:pt x="102540" y="5579"/>
                    <a:pt x="104581" y="4416"/>
                    <a:pt x="104766" y="4354"/>
                  </a:cubicBezTo>
                  <a:cubicBezTo>
                    <a:pt x="104964" y="4292"/>
                    <a:pt x="106003" y="3550"/>
                    <a:pt x="105261" y="2981"/>
                  </a:cubicBezTo>
                  <a:cubicBezTo>
                    <a:pt x="104506" y="2400"/>
                    <a:pt x="100969" y="1967"/>
                    <a:pt x="100969" y="1967"/>
                  </a:cubicBezTo>
                  <a:cubicBezTo>
                    <a:pt x="100969" y="1967"/>
                    <a:pt x="99757" y="2128"/>
                    <a:pt x="99571" y="1967"/>
                  </a:cubicBezTo>
                  <a:cubicBezTo>
                    <a:pt x="99386" y="1806"/>
                    <a:pt x="99175" y="508"/>
                    <a:pt x="97679" y="310"/>
                  </a:cubicBezTo>
                  <a:cubicBezTo>
                    <a:pt x="96182" y="112"/>
                    <a:pt x="95576" y="0"/>
                    <a:pt x="94834" y="730"/>
                  </a:cubicBezTo>
                  <a:cubicBezTo>
                    <a:pt x="94079" y="1460"/>
                    <a:pt x="92508" y="2734"/>
                    <a:pt x="92236" y="2734"/>
                  </a:cubicBezTo>
                  <a:cubicBezTo>
                    <a:pt x="91964" y="2746"/>
                    <a:pt x="89762" y="2821"/>
                    <a:pt x="89762" y="2821"/>
                  </a:cubicBezTo>
                  <a:cubicBezTo>
                    <a:pt x="89762" y="2821"/>
                    <a:pt x="86683" y="2882"/>
                    <a:pt x="85903" y="3377"/>
                  </a:cubicBezTo>
                  <a:cubicBezTo>
                    <a:pt x="85112" y="3872"/>
                    <a:pt x="83368" y="5059"/>
                    <a:pt x="83232" y="5344"/>
                  </a:cubicBezTo>
                  <a:cubicBezTo>
                    <a:pt x="83096" y="5616"/>
                    <a:pt x="83083" y="6271"/>
                    <a:pt x="82588" y="6333"/>
                  </a:cubicBezTo>
                  <a:cubicBezTo>
                    <a:pt x="82094" y="6408"/>
                    <a:pt x="80572" y="6197"/>
                    <a:pt x="79954" y="6469"/>
                  </a:cubicBezTo>
                  <a:cubicBezTo>
                    <a:pt x="79323" y="6742"/>
                    <a:pt x="77999" y="7261"/>
                    <a:pt x="77999" y="7261"/>
                  </a:cubicBezTo>
                  <a:cubicBezTo>
                    <a:pt x="77999" y="7261"/>
                    <a:pt x="77097" y="9141"/>
                    <a:pt x="76824" y="9005"/>
                  </a:cubicBezTo>
                  <a:cubicBezTo>
                    <a:pt x="76565" y="8857"/>
                    <a:pt x="74264" y="9450"/>
                    <a:pt x="74264" y="9450"/>
                  </a:cubicBezTo>
                  <a:cubicBezTo>
                    <a:pt x="74264" y="9450"/>
                    <a:pt x="73510" y="7830"/>
                    <a:pt x="73039" y="7830"/>
                  </a:cubicBezTo>
                  <a:cubicBezTo>
                    <a:pt x="72569" y="7830"/>
                    <a:pt x="70603" y="8053"/>
                    <a:pt x="70603" y="8053"/>
                  </a:cubicBezTo>
                  <a:cubicBezTo>
                    <a:pt x="70603" y="8053"/>
                    <a:pt x="70269" y="6902"/>
                    <a:pt x="69786" y="7125"/>
                  </a:cubicBezTo>
                  <a:cubicBezTo>
                    <a:pt x="69292" y="7348"/>
                    <a:pt x="68686" y="9005"/>
                    <a:pt x="68686" y="9005"/>
                  </a:cubicBezTo>
                  <a:cubicBezTo>
                    <a:pt x="68686" y="9005"/>
                    <a:pt x="67708" y="9228"/>
                    <a:pt x="67671" y="9574"/>
                  </a:cubicBezTo>
                  <a:cubicBezTo>
                    <a:pt x="67634" y="9908"/>
                    <a:pt x="66756" y="11343"/>
                    <a:pt x="66434" y="11491"/>
                  </a:cubicBezTo>
                  <a:cubicBezTo>
                    <a:pt x="66113" y="11640"/>
                    <a:pt x="64752" y="12975"/>
                    <a:pt x="64666" y="13000"/>
                  </a:cubicBezTo>
                  <a:cubicBezTo>
                    <a:pt x="64579" y="13037"/>
                    <a:pt x="62081" y="12308"/>
                    <a:pt x="62081" y="12308"/>
                  </a:cubicBezTo>
                  <a:cubicBezTo>
                    <a:pt x="62081" y="12308"/>
                    <a:pt x="60695" y="11813"/>
                    <a:pt x="60497" y="11862"/>
                  </a:cubicBezTo>
                  <a:cubicBezTo>
                    <a:pt x="60299" y="11899"/>
                    <a:pt x="59359" y="12011"/>
                    <a:pt x="59359" y="12011"/>
                  </a:cubicBezTo>
                  <a:cubicBezTo>
                    <a:pt x="59359" y="12011"/>
                    <a:pt x="58988" y="13309"/>
                    <a:pt x="58951" y="13322"/>
                  </a:cubicBezTo>
                  <a:cubicBezTo>
                    <a:pt x="58902" y="13347"/>
                    <a:pt x="56638" y="14645"/>
                    <a:pt x="56638" y="14645"/>
                  </a:cubicBezTo>
                  <a:cubicBezTo>
                    <a:pt x="56638" y="14645"/>
                    <a:pt x="55847" y="14138"/>
                    <a:pt x="55748" y="14175"/>
                  </a:cubicBezTo>
                  <a:cubicBezTo>
                    <a:pt x="55636" y="14200"/>
                    <a:pt x="53533" y="15437"/>
                    <a:pt x="53274" y="15400"/>
                  </a:cubicBezTo>
                  <a:cubicBezTo>
                    <a:pt x="53014" y="15350"/>
                    <a:pt x="50849" y="16278"/>
                    <a:pt x="50701" y="16142"/>
                  </a:cubicBezTo>
                  <a:cubicBezTo>
                    <a:pt x="50540" y="16006"/>
                    <a:pt x="50008" y="14188"/>
                    <a:pt x="49885" y="14200"/>
                  </a:cubicBezTo>
                  <a:cubicBezTo>
                    <a:pt x="49749" y="14212"/>
                    <a:pt x="47411" y="13730"/>
                    <a:pt x="47139" y="14151"/>
                  </a:cubicBezTo>
                  <a:cubicBezTo>
                    <a:pt x="46867" y="14583"/>
                    <a:pt x="46731" y="15288"/>
                    <a:pt x="46434" y="15375"/>
                  </a:cubicBezTo>
                  <a:cubicBezTo>
                    <a:pt x="46137" y="15462"/>
                    <a:pt x="42636" y="14324"/>
                    <a:pt x="42414" y="14237"/>
                  </a:cubicBezTo>
                  <a:cubicBezTo>
                    <a:pt x="42191" y="14163"/>
                    <a:pt x="38938" y="12827"/>
                    <a:pt x="38604" y="12790"/>
                  </a:cubicBezTo>
                  <a:cubicBezTo>
                    <a:pt x="38258" y="12753"/>
                    <a:pt x="37144" y="12790"/>
                    <a:pt x="37008" y="12604"/>
                  </a:cubicBezTo>
                  <a:cubicBezTo>
                    <a:pt x="36860" y="12407"/>
                    <a:pt x="37577" y="11701"/>
                    <a:pt x="37293" y="11466"/>
                  </a:cubicBezTo>
                  <a:cubicBezTo>
                    <a:pt x="36996" y="11244"/>
                    <a:pt x="36155" y="11058"/>
                    <a:pt x="36155" y="11058"/>
                  </a:cubicBezTo>
                  <a:cubicBezTo>
                    <a:pt x="36155" y="11058"/>
                    <a:pt x="35969" y="10638"/>
                    <a:pt x="35685" y="10638"/>
                  </a:cubicBezTo>
                  <a:cubicBezTo>
                    <a:pt x="35400" y="10638"/>
                    <a:pt x="34262" y="11256"/>
                    <a:pt x="34238" y="11219"/>
                  </a:cubicBezTo>
                  <a:cubicBezTo>
                    <a:pt x="34213" y="11194"/>
                    <a:pt x="33459" y="11108"/>
                    <a:pt x="33273" y="11182"/>
                  </a:cubicBezTo>
                  <a:cubicBezTo>
                    <a:pt x="33100" y="11256"/>
                    <a:pt x="31962" y="11145"/>
                    <a:pt x="31455" y="11281"/>
                  </a:cubicBezTo>
                  <a:cubicBezTo>
                    <a:pt x="30960" y="11417"/>
                    <a:pt x="30168" y="12419"/>
                    <a:pt x="30020" y="12407"/>
                  </a:cubicBezTo>
                  <a:cubicBezTo>
                    <a:pt x="29859" y="12394"/>
                    <a:pt x="28387" y="12493"/>
                    <a:pt x="28239" y="12790"/>
                  </a:cubicBezTo>
                  <a:cubicBezTo>
                    <a:pt x="28152" y="12975"/>
                    <a:pt x="28016" y="13124"/>
                    <a:pt x="27831" y="13211"/>
                  </a:cubicBezTo>
                  <a:cubicBezTo>
                    <a:pt x="27831" y="13211"/>
                    <a:pt x="27014" y="13099"/>
                    <a:pt x="27076" y="13470"/>
                  </a:cubicBezTo>
                  <a:cubicBezTo>
                    <a:pt x="27138" y="13841"/>
                    <a:pt x="27373" y="14027"/>
                    <a:pt x="27076" y="14089"/>
                  </a:cubicBezTo>
                  <a:cubicBezTo>
                    <a:pt x="26792" y="14151"/>
                    <a:pt x="25938" y="14398"/>
                    <a:pt x="25975" y="14522"/>
                  </a:cubicBezTo>
                  <a:cubicBezTo>
                    <a:pt x="26000" y="14732"/>
                    <a:pt x="26000" y="14942"/>
                    <a:pt x="25975" y="15165"/>
                  </a:cubicBezTo>
                  <a:cubicBezTo>
                    <a:pt x="25950" y="15214"/>
                    <a:pt x="24182" y="16538"/>
                    <a:pt x="24009" y="16822"/>
                  </a:cubicBezTo>
                  <a:cubicBezTo>
                    <a:pt x="23848" y="17094"/>
                    <a:pt x="23205" y="19321"/>
                    <a:pt x="23205" y="19543"/>
                  </a:cubicBezTo>
                  <a:cubicBezTo>
                    <a:pt x="23205" y="19778"/>
                    <a:pt x="21671" y="20805"/>
                    <a:pt x="21498" y="20718"/>
                  </a:cubicBezTo>
                  <a:cubicBezTo>
                    <a:pt x="21337" y="20620"/>
                    <a:pt x="18529" y="22030"/>
                    <a:pt x="18566" y="22277"/>
                  </a:cubicBezTo>
                  <a:cubicBezTo>
                    <a:pt x="18591" y="22537"/>
                    <a:pt x="17762" y="23192"/>
                    <a:pt x="17762" y="23464"/>
                  </a:cubicBezTo>
                  <a:cubicBezTo>
                    <a:pt x="17762" y="23724"/>
                    <a:pt x="17985" y="24800"/>
                    <a:pt x="17985" y="24800"/>
                  </a:cubicBezTo>
                  <a:lnTo>
                    <a:pt x="17985" y="26557"/>
                  </a:lnTo>
                  <a:cubicBezTo>
                    <a:pt x="17985" y="26557"/>
                    <a:pt x="19110" y="26396"/>
                    <a:pt x="19110" y="26631"/>
                  </a:cubicBezTo>
                  <a:cubicBezTo>
                    <a:pt x="19110" y="26866"/>
                    <a:pt x="18937" y="27460"/>
                    <a:pt x="19098" y="27546"/>
                  </a:cubicBezTo>
                  <a:cubicBezTo>
                    <a:pt x="19246" y="27633"/>
                    <a:pt x="21250" y="27336"/>
                    <a:pt x="21324" y="27113"/>
                  </a:cubicBezTo>
                  <a:cubicBezTo>
                    <a:pt x="21386" y="26891"/>
                    <a:pt x="21992" y="26668"/>
                    <a:pt x="22215" y="26668"/>
                  </a:cubicBezTo>
                  <a:cubicBezTo>
                    <a:pt x="22425" y="26668"/>
                    <a:pt x="23279" y="28041"/>
                    <a:pt x="23279" y="28041"/>
                  </a:cubicBezTo>
                  <a:lnTo>
                    <a:pt x="23613" y="29389"/>
                  </a:lnTo>
                  <a:lnTo>
                    <a:pt x="23786" y="30168"/>
                  </a:lnTo>
                  <a:cubicBezTo>
                    <a:pt x="23786" y="30168"/>
                    <a:pt x="23588" y="30861"/>
                    <a:pt x="23934" y="30948"/>
                  </a:cubicBezTo>
                  <a:cubicBezTo>
                    <a:pt x="24281" y="31022"/>
                    <a:pt x="25171" y="30107"/>
                    <a:pt x="25666" y="30057"/>
                  </a:cubicBezTo>
                  <a:cubicBezTo>
                    <a:pt x="26161" y="30008"/>
                    <a:pt x="27150" y="29352"/>
                    <a:pt x="27212" y="29315"/>
                  </a:cubicBezTo>
                  <a:cubicBezTo>
                    <a:pt x="27274" y="29278"/>
                    <a:pt x="26841" y="27744"/>
                    <a:pt x="26841" y="27744"/>
                  </a:cubicBezTo>
                  <a:cubicBezTo>
                    <a:pt x="26841" y="27744"/>
                    <a:pt x="28325" y="26866"/>
                    <a:pt x="28461" y="26470"/>
                  </a:cubicBezTo>
                  <a:cubicBezTo>
                    <a:pt x="28610" y="26062"/>
                    <a:pt x="28734" y="25542"/>
                    <a:pt x="28461" y="25258"/>
                  </a:cubicBezTo>
                  <a:cubicBezTo>
                    <a:pt x="28189" y="24973"/>
                    <a:pt x="27509" y="24219"/>
                    <a:pt x="27460" y="24083"/>
                  </a:cubicBezTo>
                  <a:cubicBezTo>
                    <a:pt x="27398" y="23947"/>
                    <a:pt x="27150" y="22574"/>
                    <a:pt x="27546" y="22376"/>
                  </a:cubicBezTo>
                  <a:cubicBezTo>
                    <a:pt x="27942" y="22190"/>
                    <a:pt x="30886" y="20855"/>
                    <a:pt x="30861" y="20310"/>
                  </a:cubicBezTo>
                  <a:cubicBezTo>
                    <a:pt x="30849" y="19766"/>
                    <a:pt x="30713" y="18641"/>
                    <a:pt x="30886" y="18566"/>
                  </a:cubicBezTo>
                  <a:cubicBezTo>
                    <a:pt x="31059" y="18480"/>
                    <a:pt x="32778" y="18208"/>
                    <a:pt x="32976" y="18319"/>
                  </a:cubicBezTo>
                  <a:cubicBezTo>
                    <a:pt x="33162" y="18430"/>
                    <a:pt x="33953" y="19073"/>
                    <a:pt x="33966" y="19247"/>
                  </a:cubicBezTo>
                  <a:cubicBezTo>
                    <a:pt x="33978" y="19420"/>
                    <a:pt x="33013" y="19816"/>
                    <a:pt x="32766" y="20211"/>
                  </a:cubicBezTo>
                  <a:cubicBezTo>
                    <a:pt x="32518" y="20607"/>
                    <a:pt x="31492" y="21795"/>
                    <a:pt x="31220" y="21869"/>
                  </a:cubicBezTo>
                  <a:cubicBezTo>
                    <a:pt x="30960" y="21943"/>
                    <a:pt x="30490" y="21856"/>
                    <a:pt x="30379" y="22178"/>
                  </a:cubicBezTo>
                  <a:cubicBezTo>
                    <a:pt x="30255" y="22487"/>
                    <a:pt x="30057" y="24169"/>
                    <a:pt x="30181" y="24306"/>
                  </a:cubicBezTo>
                  <a:cubicBezTo>
                    <a:pt x="30317" y="24429"/>
                    <a:pt x="31455" y="25134"/>
                    <a:pt x="31813" y="25208"/>
                  </a:cubicBezTo>
                  <a:cubicBezTo>
                    <a:pt x="32184" y="25283"/>
                    <a:pt x="34349" y="25456"/>
                    <a:pt x="34460" y="25394"/>
                  </a:cubicBezTo>
                  <a:cubicBezTo>
                    <a:pt x="34572" y="25320"/>
                    <a:pt x="35425" y="24417"/>
                    <a:pt x="35574" y="24417"/>
                  </a:cubicBezTo>
                  <a:cubicBezTo>
                    <a:pt x="35722" y="24417"/>
                    <a:pt x="37169" y="25307"/>
                    <a:pt x="36984" y="25394"/>
                  </a:cubicBezTo>
                  <a:cubicBezTo>
                    <a:pt x="36798" y="25468"/>
                    <a:pt x="36093" y="25938"/>
                    <a:pt x="35227" y="26037"/>
                  </a:cubicBezTo>
                  <a:cubicBezTo>
                    <a:pt x="34361" y="26148"/>
                    <a:pt x="33570" y="25678"/>
                    <a:pt x="33125" y="26000"/>
                  </a:cubicBezTo>
                  <a:cubicBezTo>
                    <a:pt x="32692" y="26334"/>
                    <a:pt x="32048" y="26742"/>
                    <a:pt x="32048" y="26742"/>
                  </a:cubicBezTo>
                  <a:cubicBezTo>
                    <a:pt x="32197" y="27002"/>
                    <a:pt x="32321" y="27286"/>
                    <a:pt x="32395" y="27583"/>
                  </a:cubicBezTo>
                  <a:cubicBezTo>
                    <a:pt x="32469" y="27930"/>
                    <a:pt x="29735" y="30762"/>
                    <a:pt x="29686" y="30775"/>
                  </a:cubicBezTo>
                  <a:cubicBezTo>
                    <a:pt x="29624" y="30799"/>
                    <a:pt x="27979" y="31442"/>
                    <a:pt x="27843" y="31393"/>
                  </a:cubicBezTo>
                  <a:cubicBezTo>
                    <a:pt x="27695" y="31356"/>
                    <a:pt x="26334" y="32147"/>
                    <a:pt x="25975" y="32197"/>
                  </a:cubicBezTo>
                  <a:cubicBezTo>
                    <a:pt x="25617" y="32246"/>
                    <a:pt x="25159" y="32444"/>
                    <a:pt x="25010" y="32308"/>
                  </a:cubicBezTo>
                  <a:cubicBezTo>
                    <a:pt x="24862" y="32172"/>
                    <a:pt x="24491" y="31653"/>
                    <a:pt x="24194" y="31838"/>
                  </a:cubicBezTo>
                  <a:cubicBezTo>
                    <a:pt x="23910" y="32011"/>
                    <a:pt x="22574" y="32222"/>
                    <a:pt x="22512" y="32110"/>
                  </a:cubicBezTo>
                  <a:cubicBezTo>
                    <a:pt x="22450" y="31999"/>
                    <a:pt x="21968" y="31715"/>
                    <a:pt x="21968" y="31715"/>
                  </a:cubicBezTo>
                  <a:cubicBezTo>
                    <a:pt x="21968" y="31715"/>
                    <a:pt x="22833" y="31220"/>
                    <a:pt x="22673" y="31034"/>
                  </a:cubicBezTo>
                  <a:cubicBezTo>
                    <a:pt x="22524" y="30836"/>
                    <a:pt x="22054" y="30601"/>
                    <a:pt x="22042" y="30478"/>
                  </a:cubicBezTo>
                  <a:cubicBezTo>
                    <a:pt x="22017" y="30366"/>
                    <a:pt x="22574" y="30292"/>
                    <a:pt x="22500" y="29810"/>
                  </a:cubicBezTo>
                  <a:cubicBezTo>
                    <a:pt x="22438" y="29327"/>
                    <a:pt x="22190" y="28251"/>
                    <a:pt x="22017" y="28189"/>
                  </a:cubicBezTo>
                  <a:cubicBezTo>
                    <a:pt x="21856" y="28140"/>
                    <a:pt x="20038" y="28944"/>
                    <a:pt x="20013" y="29154"/>
                  </a:cubicBezTo>
                  <a:cubicBezTo>
                    <a:pt x="19989" y="29364"/>
                    <a:pt x="20706" y="31888"/>
                    <a:pt x="20706" y="31888"/>
                  </a:cubicBezTo>
                  <a:cubicBezTo>
                    <a:pt x="20706" y="31888"/>
                    <a:pt x="20743" y="32729"/>
                    <a:pt x="20582" y="32815"/>
                  </a:cubicBezTo>
                  <a:cubicBezTo>
                    <a:pt x="20434" y="32902"/>
                    <a:pt x="19716" y="33026"/>
                    <a:pt x="19383" y="33100"/>
                  </a:cubicBezTo>
                  <a:cubicBezTo>
                    <a:pt x="19049" y="33174"/>
                    <a:pt x="18084" y="33285"/>
                    <a:pt x="17775" y="33743"/>
                  </a:cubicBezTo>
                  <a:cubicBezTo>
                    <a:pt x="17465" y="34213"/>
                    <a:pt x="16426" y="35487"/>
                    <a:pt x="16278" y="35598"/>
                  </a:cubicBezTo>
                  <a:cubicBezTo>
                    <a:pt x="16129" y="35710"/>
                    <a:pt x="14954" y="36971"/>
                    <a:pt x="14843" y="36971"/>
                  </a:cubicBezTo>
                  <a:cubicBezTo>
                    <a:pt x="14732" y="36971"/>
                    <a:pt x="13149" y="37540"/>
                    <a:pt x="13050" y="37367"/>
                  </a:cubicBezTo>
                  <a:cubicBezTo>
                    <a:pt x="12938" y="37194"/>
                    <a:pt x="12443" y="36773"/>
                    <a:pt x="12196" y="37231"/>
                  </a:cubicBezTo>
                  <a:cubicBezTo>
                    <a:pt x="11936" y="37689"/>
                    <a:pt x="11491" y="38480"/>
                    <a:pt x="11355" y="38443"/>
                  </a:cubicBezTo>
                  <a:cubicBezTo>
                    <a:pt x="11207" y="38406"/>
                    <a:pt x="10056" y="38394"/>
                    <a:pt x="10056" y="38604"/>
                  </a:cubicBezTo>
                  <a:cubicBezTo>
                    <a:pt x="10056" y="38814"/>
                    <a:pt x="11664" y="39841"/>
                    <a:pt x="11850" y="39952"/>
                  </a:cubicBezTo>
                  <a:cubicBezTo>
                    <a:pt x="12035" y="40076"/>
                    <a:pt x="12716" y="40831"/>
                    <a:pt x="12716" y="40831"/>
                  </a:cubicBezTo>
                  <a:cubicBezTo>
                    <a:pt x="12716" y="40831"/>
                    <a:pt x="12988" y="41733"/>
                    <a:pt x="12938" y="41968"/>
                  </a:cubicBezTo>
                  <a:cubicBezTo>
                    <a:pt x="12889" y="42216"/>
                    <a:pt x="12691" y="43280"/>
                    <a:pt x="12493" y="43416"/>
                  </a:cubicBezTo>
                  <a:cubicBezTo>
                    <a:pt x="12295" y="43552"/>
                    <a:pt x="11071" y="43663"/>
                    <a:pt x="10996" y="43663"/>
                  </a:cubicBezTo>
                  <a:cubicBezTo>
                    <a:pt x="10922" y="43663"/>
                    <a:pt x="9017" y="43267"/>
                    <a:pt x="8510" y="43230"/>
                  </a:cubicBezTo>
                  <a:cubicBezTo>
                    <a:pt x="7991" y="43193"/>
                    <a:pt x="6556" y="43181"/>
                    <a:pt x="6543" y="43304"/>
                  </a:cubicBezTo>
                  <a:cubicBezTo>
                    <a:pt x="6531" y="43440"/>
                    <a:pt x="6543" y="45036"/>
                    <a:pt x="6543" y="45036"/>
                  </a:cubicBezTo>
                  <a:cubicBezTo>
                    <a:pt x="6543" y="45036"/>
                    <a:pt x="6308" y="47708"/>
                    <a:pt x="6543" y="47807"/>
                  </a:cubicBezTo>
                  <a:cubicBezTo>
                    <a:pt x="6778" y="47918"/>
                    <a:pt x="7162" y="49563"/>
                    <a:pt x="7162" y="49563"/>
                  </a:cubicBezTo>
                  <a:lnTo>
                    <a:pt x="8139" y="49674"/>
                  </a:lnTo>
                  <a:lnTo>
                    <a:pt x="9722" y="50689"/>
                  </a:lnTo>
                  <a:cubicBezTo>
                    <a:pt x="9722" y="50689"/>
                    <a:pt x="10588" y="50120"/>
                    <a:pt x="11182" y="50120"/>
                  </a:cubicBezTo>
                  <a:cubicBezTo>
                    <a:pt x="11776" y="50120"/>
                    <a:pt x="12678" y="49786"/>
                    <a:pt x="12790" y="49674"/>
                  </a:cubicBezTo>
                  <a:cubicBezTo>
                    <a:pt x="12901" y="49551"/>
                    <a:pt x="14200" y="48029"/>
                    <a:pt x="14175" y="47967"/>
                  </a:cubicBezTo>
                  <a:cubicBezTo>
                    <a:pt x="14163" y="47906"/>
                    <a:pt x="13520" y="47386"/>
                    <a:pt x="13767" y="46879"/>
                  </a:cubicBezTo>
                  <a:cubicBezTo>
                    <a:pt x="14014" y="46372"/>
                    <a:pt x="16117" y="45753"/>
                    <a:pt x="16142" y="45407"/>
                  </a:cubicBezTo>
                  <a:cubicBezTo>
                    <a:pt x="16154" y="45061"/>
                    <a:pt x="15684" y="44281"/>
                    <a:pt x="16340" y="44009"/>
                  </a:cubicBezTo>
                  <a:cubicBezTo>
                    <a:pt x="17008" y="43750"/>
                    <a:pt x="18232" y="43700"/>
                    <a:pt x="18282" y="43750"/>
                  </a:cubicBezTo>
                  <a:cubicBezTo>
                    <a:pt x="18319" y="43787"/>
                    <a:pt x="19246" y="43824"/>
                    <a:pt x="19457" y="43750"/>
                  </a:cubicBezTo>
                  <a:cubicBezTo>
                    <a:pt x="19655" y="43663"/>
                    <a:pt x="20793" y="42797"/>
                    <a:pt x="20867" y="42822"/>
                  </a:cubicBezTo>
                  <a:cubicBezTo>
                    <a:pt x="21263" y="42970"/>
                    <a:pt x="21634" y="43205"/>
                    <a:pt x="21931" y="43515"/>
                  </a:cubicBezTo>
                  <a:cubicBezTo>
                    <a:pt x="22277" y="43910"/>
                    <a:pt x="22883" y="44751"/>
                    <a:pt x="23093" y="44813"/>
                  </a:cubicBezTo>
                  <a:cubicBezTo>
                    <a:pt x="23304" y="44888"/>
                    <a:pt x="25060" y="46038"/>
                    <a:pt x="25221" y="46186"/>
                  </a:cubicBezTo>
                  <a:cubicBezTo>
                    <a:pt x="25369" y="46335"/>
                    <a:pt x="26223" y="47213"/>
                    <a:pt x="26173" y="47460"/>
                  </a:cubicBezTo>
                  <a:cubicBezTo>
                    <a:pt x="26136" y="47708"/>
                    <a:pt x="28424" y="47497"/>
                    <a:pt x="28511" y="47436"/>
                  </a:cubicBezTo>
                  <a:cubicBezTo>
                    <a:pt x="28610" y="47374"/>
                    <a:pt x="29006" y="46533"/>
                    <a:pt x="29340" y="46570"/>
                  </a:cubicBezTo>
                  <a:cubicBezTo>
                    <a:pt x="29674" y="46607"/>
                    <a:pt x="30403" y="47497"/>
                    <a:pt x="30552" y="47732"/>
                  </a:cubicBezTo>
                  <a:cubicBezTo>
                    <a:pt x="30700" y="47967"/>
                    <a:pt x="31269" y="49279"/>
                    <a:pt x="31393" y="49452"/>
                  </a:cubicBezTo>
                  <a:cubicBezTo>
                    <a:pt x="31529" y="49613"/>
                    <a:pt x="31962" y="49452"/>
                    <a:pt x="32395" y="49279"/>
                  </a:cubicBezTo>
                  <a:cubicBezTo>
                    <a:pt x="32828" y="49118"/>
                    <a:pt x="33384" y="48945"/>
                    <a:pt x="33347" y="48660"/>
                  </a:cubicBezTo>
                  <a:cubicBezTo>
                    <a:pt x="33310" y="48376"/>
                    <a:pt x="32890" y="47745"/>
                    <a:pt x="32766" y="47436"/>
                  </a:cubicBezTo>
                  <a:cubicBezTo>
                    <a:pt x="32642" y="47126"/>
                    <a:pt x="32333" y="46508"/>
                    <a:pt x="32704" y="46508"/>
                  </a:cubicBezTo>
                  <a:cubicBezTo>
                    <a:pt x="33026" y="46508"/>
                    <a:pt x="33335" y="46483"/>
                    <a:pt x="33656" y="46434"/>
                  </a:cubicBezTo>
                  <a:cubicBezTo>
                    <a:pt x="34052" y="46397"/>
                    <a:pt x="36007" y="45024"/>
                    <a:pt x="36007" y="45024"/>
                  </a:cubicBezTo>
                  <a:cubicBezTo>
                    <a:pt x="36007" y="45024"/>
                    <a:pt x="36934" y="43168"/>
                    <a:pt x="36860" y="43106"/>
                  </a:cubicBezTo>
                  <a:cubicBezTo>
                    <a:pt x="36798" y="43045"/>
                    <a:pt x="37132" y="41733"/>
                    <a:pt x="37132" y="41733"/>
                  </a:cubicBezTo>
                  <a:cubicBezTo>
                    <a:pt x="37132" y="41733"/>
                    <a:pt x="37528" y="40521"/>
                    <a:pt x="38208" y="40694"/>
                  </a:cubicBezTo>
                  <a:cubicBezTo>
                    <a:pt x="38901" y="40880"/>
                    <a:pt x="39754" y="41870"/>
                    <a:pt x="39952" y="41882"/>
                  </a:cubicBezTo>
                  <a:cubicBezTo>
                    <a:pt x="40150" y="41894"/>
                    <a:pt x="41004" y="42315"/>
                    <a:pt x="41251" y="42278"/>
                  </a:cubicBezTo>
                  <a:cubicBezTo>
                    <a:pt x="41486" y="42241"/>
                    <a:pt x="42599" y="41894"/>
                    <a:pt x="42599" y="41894"/>
                  </a:cubicBezTo>
                  <a:cubicBezTo>
                    <a:pt x="42599" y="41894"/>
                    <a:pt x="44925" y="43267"/>
                    <a:pt x="45184" y="43391"/>
                  </a:cubicBezTo>
                  <a:cubicBezTo>
                    <a:pt x="45444" y="43515"/>
                    <a:pt x="46508" y="44269"/>
                    <a:pt x="46483" y="44455"/>
                  </a:cubicBezTo>
                  <a:cubicBezTo>
                    <a:pt x="46458" y="44653"/>
                    <a:pt x="46446" y="45320"/>
                    <a:pt x="46347" y="45333"/>
                  </a:cubicBezTo>
                  <a:cubicBezTo>
                    <a:pt x="46260" y="45345"/>
                    <a:pt x="44665" y="45642"/>
                    <a:pt x="44034" y="45716"/>
                  </a:cubicBezTo>
                  <a:cubicBezTo>
                    <a:pt x="43403" y="45803"/>
                    <a:pt x="42562" y="45283"/>
                    <a:pt x="42513" y="45197"/>
                  </a:cubicBezTo>
                  <a:cubicBezTo>
                    <a:pt x="42451" y="45123"/>
                    <a:pt x="41783" y="44826"/>
                    <a:pt x="41523" y="44826"/>
                  </a:cubicBezTo>
                  <a:cubicBezTo>
                    <a:pt x="40793" y="44776"/>
                    <a:pt x="40064" y="44925"/>
                    <a:pt x="39420" y="45259"/>
                  </a:cubicBezTo>
                  <a:cubicBezTo>
                    <a:pt x="38777" y="45580"/>
                    <a:pt x="38085" y="45753"/>
                    <a:pt x="37367" y="45753"/>
                  </a:cubicBezTo>
                  <a:cubicBezTo>
                    <a:pt x="37367" y="45753"/>
                    <a:pt x="36761" y="45444"/>
                    <a:pt x="36761" y="45716"/>
                  </a:cubicBezTo>
                  <a:cubicBezTo>
                    <a:pt x="36761" y="46001"/>
                    <a:pt x="36934" y="46322"/>
                    <a:pt x="36452" y="46397"/>
                  </a:cubicBezTo>
                  <a:cubicBezTo>
                    <a:pt x="35957" y="46471"/>
                    <a:pt x="34881" y="46619"/>
                    <a:pt x="34745" y="46743"/>
                  </a:cubicBezTo>
                  <a:cubicBezTo>
                    <a:pt x="34609" y="46854"/>
                    <a:pt x="34139" y="47324"/>
                    <a:pt x="34188" y="47448"/>
                  </a:cubicBezTo>
                  <a:cubicBezTo>
                    <a:pt x="34250" y="47584"/>
                    <a:pt x="34498" y="48339"/>
                    <a:pt x="34460" y="48437"/>
                  </a:cubicBezTo>
                  <a:cubicBezTo>
                    <a:pt x="34411" y="48524"/>
                    <a:pt x="36229" y="50243"/>
                    <a:pt x="36229" y="50243"/>
                  </a:cubicBezTo>
                  <a:lnTo>
                    <a:pt x="37466" y="50577"/>
                  </a:lnTo>
                  <a:cubicBezTo>
                    <a:pt x="37466" y="50577"/>
                    <a:pt x="38641" y="50144"/>
                    <a:pt x="38839" y="50058"/>
                  </a:cubicBezTo>
                  <a:cubicBezTo>
                    <a:pt x="39025" y="49984"/>
                    <a:pt x="39915" y="50553"/>
                    <a:pt x="40224" y="50466"/>
                  </a:cubicBezTo>
                  <a:cubicBezTo>
                    <a:pt x="40534" y="50392"/>
                    <a:pt x="40892" y="49687"/>
                    <a:pt x="41424" y="49835"/>
                  </a:cubicBezTo>
                  <a:cubicBezTo>
                    <a:pt x="41956" y="49984"/>
                    <a:pt x="42228" y="49835"/>
                    <a:pt x="42302" y="50243"/>
                  </a:cubicBezTo>
                  <a:cubicBezTo>
                    <a:pt x="42377" y="50639"/>
                    <a:pt x="42896" y="51109"/>
                    <a:pt x="42389" y="51517"/>
                  </a:cubicBezTo>
                  <a:cubicBezTo>
                    <a:pt x="41968" y="51876"/>
                    <a:pt x="41634" y="52334"/>
                    <a:pt x="41424" y="52853"/>
                  </a:cubicBezTo>
                  <a:cubicBezTo>
                    <a:pt x="41350" y="53088"/>
                    <a:pt x="40769" y="54189"/>
                    <a:pt x="40769" y="54300"/>
                  </a:cubicBezTo>
                  <a:cubicBezTo>
                    <a:pt x="40756" y="54424"/>
                    <a:pt x="40187" y="54758"/>
                    <a:pt x="39495" y="54783"/>
                  </a:cubicBezTo>
                  <a:cubicBezTo>
                    <a:pt x="38802" y="54820"/>
                    <a:pt x="37528" y="54548"/>
                    <a:pt x="37046" y="54783"/>
                  </a:cubicBezTo>
                  <a:cubicBezTo>
                    <a:pt x="36551" y="55030"/>
                    <a:pt x="36254" y="55265"/>
                    <a:pt x="35524" y="55104"/>
                  </a:cubicBezTo>
                  <a:cubicBezTo>
                    <a:pt x="34782" y="54944"/>
                    <a:pt x="33508" y="54263"/>
                    <a:pt x="33322" y="54313"/>
                  </a:cubicBezTo>
                  <a:cubicBezTo>
                    <a:pt x="33137" y="54362"/>
                    <a:pt x="31826" y="53682"/>
                    <a:pt x="31826" y="53682"/>
                  </a:cubicBezTo>
                  <a:cubicBezTo>
                    <a:pt x="31826" y="53682"/>
                    <a:pt x="31727" y="53336"/>
                    <a:pt x="31108" y="53373"/>
                  </a:cubicBezTo>
                  <a:cubicBezTo>
                    <a:pt x="30490" y="53410"/>
                    <a:pt x="29488" y="53595"/>
                    <a:pt x="29303" y="53855"/>
                  </a:cubicBezTo>
                  <a:cubicBezTo>
                    <a:pt x="28956" y="54300"/>
                    <a:pt x="28573" y="54733"/>
                    <a:pt x="28177" y="55129"/>
                  </a:cubicBezTo>
                  <a:cubicBezTo>
                    <a:pt x="28103" y="55179"/>
                    <a:pt x="26161" y="53966"/>
                    <a:pt x="25889" y="53793"/>
                  </a:cubicBezTo>
                  <a:cubicBezTo>
                    <a:pt x="25629" y="53632"/>
                    <a:pt x="24627" y="53298"/>
                    <a:pt x="24330" y="53212"/>
                  </a:cubicBezTo>
                  <a:cubicBezTo>
                    <a:pt x="24033" y="53138"/>
                    <a:pt x="22759" y="52705"/>
                    <a:pt x="22710" y="52631"/>
                  </a:cubicBezTo>
                  <a:cubicBezTo>
                    <a:pt x="22660" y="52556"/>
                    <a:pt x="22710" y="51183"/>
                    <a:pt x="22710" y="51183"/>
                  </a:cubicBezTo>
                  <a:cubicBezTo>
                    <a:pt x="22710" y="51183"/>
                    <a:pt x="22636" y="50293"/>
                    <a:pt x="22450" y="50219"/>
                  </a:cubicBezTo>
                  <a:cubicBezTo>
                    <a:pt x="22277" y="50144"/>
                    <a:pt x="21931" y="49749"/>
                    <a:pt x="21931" y="49749"/>
                  </a:cubicBezTo>
                  <a:lnTo>
                    <a:pt x="21436" y="48846"/>
                  </a:lnTo>
                  <a:cubicBezTo>
                    <a:pt x="21436" y="48846"/>
                    <a:pt x="20013" y="49885"/>
                    <a:pt x="19618" y="49860"/>
                  </a:cubicBezTo>
                  <a:cubicBezTo>
                    <a:pt x="19222" y="49823"/>
                    <a:pt x="18158" y="49662"/>
                    <a:pt x="18022" y="49674"/>
                  </a:cubicBezTo>
                  <a:cubicBezTo>
                    <a:pt x="17886" y="49699"/>
                    <a:pt x="17651" y="49538"/>
                    <a:pt x="17230" y="49575"/>
                  </a:cubicBezTo>
                  <a:cubicBezTo>
                    <a:pt x="16822" y="49600"/>
                    <a:pt x="15486" y="49848"/>
                    <a:pt x="15486" y="49848"/>
                  </a:cubicBezTo>
                  <a:cubicBezTo>
                    <a:pt x="15486" y="49848"/>
                    <a:pt x="13705" y="50169"/>
                    <a:pt x="13421" y="50404"/>
                  </a:cubicBezTo>
                  <a:cubicBezTo>
                    <a:pt x="13074" y="50676"/>
                    <a:pt x="12678" y="50911"/>
                    <a:pt x="12270" y="51084"/>
                  </a:cubicBezTo>
                  <a:cubicBezTo>
                    <a:pt x="11912" y="51233"/>
                    <a:pt x="10106" y="51146"/>
                    <a:pt x="10106" y="51146"/>
                  </a:cubicBezTo>
                  <a:cubicBezTo>
                    <a:pt x="10106" y="51146"/>
                    <a:pt x="8584" y="51357"/>
                    <a:pt x="8300" y="51431"/>
                  </a:cubicBezTo>
                  <a:cubicBezTo>
                    <a:pt x="8015" y="51517"/>
                    <a:pt x="7051" y="51851"/>
                    <a:pt x="6890" y="52334"/>
                  </a:cubicBezTo>
                  <a:cubicBezTo>
                    <a:pt x="6729" y="52828"/>
                    <a:pt x="6321" y="54597"/>
                    <a:pt x="6346" y="54634"/>
                  </a:cubicBezTo>
                  <a:cubicBezTo>
                    <a:pt x="6358" y="54671"/>
                    <a:pt x="6395" y="56131"/>
                    <a:pt x="5962" y="56576"/>
                  </a:cubicBezTo>
                  <a:cubicBezTo>
                    <a:pt x="5529" y="57034"/>
                    <a:pt x="4985" y="57603"/>
                    <a:pt x="4329" y="57801"/>
                  </a:cubicBezTo>
                  <a:cubicBezTo>
                    <a:pt x="3859" y="57962"/>
                    <a:pt x="3426" y="58209"/>
                    <a:pt x="3043" y="58518"/>
                  </a:cubicBezTo>
                  <a:lnTo>
                    <a:pt x="916" y="62229"/>
                  </a:lnTo>
                  <a:lnTo>
                    <a:pt x="248" y="63429"/>
                  </a:lnTo>
                  <a:lnTo>
                    <a:pt x="730" y="65309"/>
                  </a:lnTo>
                  <a:cubicBezTo>
                    <a:pt x="730" y="65309"/>
                    <a:pt x="1027" y="66657"/>
                    <a:pt x="990" y="66793"/>
                  </a:cubicBezTo>
                  <a:cubicBezTo>
                    <a:pt x="965" y="66929"/>
                    <a:pt x="87" y="68451"/>
                    <a:pt x="62" y="69020"/>
                  </a:cubicBezTo>
                  <a:cubicBezTo>
                    <a:pt x="37" y="69576"/>
                    <a:pt x="0" y="70133"/>
                    <a:pt x="248" y="70504"/>
                  </a:cubicBezTo>
                  <a:cubicBezTo>
                    <a:pt x="483" y="70875"/>
                    <a:pt x="1151" y="71778"/>
                    <a:pt x="1311" y="71753"/>
                  </a:cubicBezTo>
                  <a:cubicBezTo>
                    <a:pt x="1484" y="71741"/>
                    <a:pt x="3006" y="73027"/>
                    <a:pt x="3105" y="73584"/>
                  </a:cubicBezTo>
                  <a:cubicBezTo>
                    <a:pt x="3216" y="74140"/>
                    <a:pt x="3649" y="75080"/>
                    <a:pt x="3822" y="75414"/>
                  </a:cubicBezTo>
                  <a:cubicBezTo>
                    <a:pt x="3995" y="75761"/>
                    <a:pt x="5294" y="76886"/>
                    <a:pt x="5368" y="76861"/>
                  </a:cubicBezTo>
                  <a:cubicBezTo>
                    <a:pt x="5616" y="76837"/>
                    <a:pt x="5876" y="76837"/>
                    <a:pt x="6135" y="76861"/>
                  </a:cubicBezTo>
                  <a:cubicBezTo>
                    <a:pt x="6259" y="76861"/>
                    <a:pt x="7496" y="77579"/>
                    <a:pt x="7941" y="77616"/>
                  </a:cubicBezTo>
                  <a:cubicBezTo>
                    <a:pt x="8399" y="77653"/>
                    <a:pt x="9660" y="76763"/>
                    <a:pt x="10019" y="76861"/>
                  </a:cubicBezTo>
                  <a:cubicBezTo>
                    <a:pt x="10378" y="76960"/>
                    <a:pt x="12023" y="77294"/>
                    <a:pt x="12023" y="77294"/>
                  </a:cubicBezTo>
                  <a:cubicBezTo>
                    <a:pt x="12419" y="77195"/>
                    <a:pt x="12802" y="77084"/>
                    <a:pt x="13173" y="76948"/>
                  </a:cubicBezTo>
                  <a:cubicBezTo>
                    <a:pt x="13384" y="76849"/>
                    <a:pt x="16204" y="75872"/>
                    <a:pt x="16488" y="75946"/>
                  </a:cubicBezTo>
                  <a:cubicBezTo>
                    <a:pt x="16773" y="76020"/>
                    <a:pt x="17218" y="76379"/>
                    <a:pt x="17527" y="76602"/>
                  </a:cubicBezTo>
                  <a:cubicBezTo>
                    <a:pt x="17836" y="76824"/>
                    <a:pt x="18603" y="77826"/>
                    <a:pt x="19049" y="77863"/>
                  </a:cubicBezTo>
                  <a:cubicBezTo>
                    <a:pt x="19506" y="77900"/>
                    <a:pt x="20657" y="77938"/>
                    <a:pt x="20780" y="77975"/>
                  </a:cubicBezTo>
                  <a:cubicBezTo>
                    <a:pt x="20892" y="78012"/>
                    <a:pt x="21485" y="78408"/>
                    <a:pt x="21498" y="78766"/>
                  </a:cubicBezTo>
                  <a:cubicBezTo>
                    <a:pt x="21510" y="79125"/>
                    <a:pt x="20854" y="80399"/>
                    <a:pt x="20854" y="80733"/>
                  </a:cubicBezTo>
                  <a:cubicBezTo>
                    <a:pt x="20854" y="81079"/>
                    <a:pt x="20842" y="82131"/>
                    <a:pt x="20904" y="82279"/>
                  </a:cubicBezTo>
                  <a:cubicBezTo>
                    <a:pt x="21275" y="82823"/>
                    <a:pt x="21683" y="83355"/>
                    <a:pt x="22116" y="83850"/>
                  </a:cubicBezTo>
                  <a:cubicBezTo>
                    <a:pt x="22277" y="84011"/>
                    <a:pt x="23501" y="85780"/>
                    <a:pt x="23625" y="86089"/>
                  </a:cubicBezTo>
                  <a:cubicBezTo>
                    <a:pt x="23761" y="86398"/>
                    <a:pt x="24132" y="89045"/>
                    <a:pt x="24244" y="89292"/>
                  </a:cubicBezTo>
                  <a:cubicBezTo>
                    <a:pt x="24355" y="89540"/>
                    <a:pt x="24775" y="90876"/>
                    <a:pt x="24775" y="91172"/>
                  </a:cubicBezTo>
                  <a:cubicBezTo>
                    <a:pt x="24775" y="91482"/>
                    <a:pt x="23056" y="93362"/>
                    <a:pt x="23007" y="93646"/>
                  </a:cubicBezTo>
                  <a:cubicBezTo>
                    <a:pt x="22945" y="93931"/>
                    <a:pt x="23118" y="96318"/>
                    <a:pt x="23167" y="96528"/>
                  </a:cubicBezTo>
                  <a:cubicBezTo>
                    <a:pt x="23229" y="96738"/>
                    <a:pt x="23996" y="98000"/>
                    <a:pt x="24070" y="98037"/>
                  </a:cubicBezTo>
                  <a:cubicBezTo>
                    <a:pt x="24516" y="98581"/>
                    <a:pt x="24924" y="99150"/>
                    <a:pt x="25307" y="99744"/>
                  </a:cubicBezTo>
                  <a:cubicBezTo>
                    <a:pt x="25369" y="99868"/>
                    <a:pt x="25443" y="102812"/>
                    <a:pt x="25542" y="102935"/>
                  </a:cubicBezTo>
                  <a:cubicBezTo>
                    <a:pt x="25814" y="103455"/>
                    <a:pt x="26049" y="103974"/>
                    <a:pt x="26272" y="104519"/>
                  </a:cubicBezTo>
                  <a:cubicBezTo>
                    <a:pt x="26359" y="104803"/>
                    <a:pt x="28264" y="107079"/>
                    <a:pt x="28276" y="107388"/>
                  </a:cubicBezTo>
                  <a:cubicBezTo>
                    <a:pt x="28301" y="107697"/>
                    <a:pt x="28375" y="109169"/>
                    <a:pt x="28437" y="109417"/>
                  </a:cubicBezTo>
                  <a:cubicBezTo>
                    <a:pt x="28499" y="109652"/>
                    <a:pt x="28610" y="109862"/>
                    <a:pt x="28771" y="110035"/>
                  </a:cubicBezTo>
                  <a:cubicBezTo>
                    <a:pt x="28882" y="110184"/>
                    <a:pt x="29426" y="110245"/>
                    <a:pt x="29612" y="110283"/>
                  </a:cubicBezTo>
                  <a:cubicBezTo>
                    <a:pt x="29797" y="110320"/>
                    <a:pt x="31739" y="109924"/>
                    <a:pt x="32011" y="109825"/>
                  </a:cubicBezTo>
                  <a:cubicBezTo>
                    <a:pt x="32271" y="109738"/>
                    <a:pt x="32791" y="109887"/>
                    <a:pt x="33496" y="109825"/>
                  </a:cubicBezTo>
                  <a:cubicBezTo>
                    <a:pt x="34201" y="109775"/>
                    <a:pt x="34411" y="109404"/>
                    <a:pt x="34411" y="109404"/>
                  </a:cubicBezTo>
                  <a:cubicBezTo>
                    <a:pt x="34411" y="109404"/>
                    <a:pt x="35326" y="108860"/>
                    <a:pt x="35697" y="108811"/>
                  </a:cubicBezTo>
                  <a:cubicBezTo>
                    <a:pt x="36068" y="108761"/>
                    <a:pt x="38282" y="106473"/>
                    <a:pt x="38282" y="106188"/>
                  </a:cubicBezTo>
                  <a:cubicBezTo>
                    <a:pt x="38270" y="105892"/>
                    <a:pt x="38282" y="105298"/>
                    <a:pt x="38715" y="105038"/>
                  </a:cubicBezTo>
                  <a:cubicBezTo>
                    <a:pt x="39136" y="104766"/>
                    <a:pt x="40200" y="103739"/>
                    <a:pt x="40138" y="103356"/>
                  </a:cubicBezTo>
                  <a:cubicBezTo>
                    <a:pt x="40088" y="102985"/>
                    <a:pt x="40274" y="101624"/>
                    <a:pt x="40274" y="101624"/>
                  </a:cubicBezTo>
                  <a:cubicBezTo>
                    <a:pt x="40274" y="101624"/>
                    <a:pt x="41931" y="100288"/>
                    <a:pt x="42117" y="99917"/>
                  </a:cubicBezTo>
                  <a:cubicBezTo>
                    <a:pt x="42302" y="99534"/>
                    <a:pt x="42302" y="97617"/>
                    <a:pt x="42302" y="97456"/>
                  </a:cubicBezTo>
                  <a:cubicBezTo>
                    <a:pt x="42302" y="97295"/>
                    <a:pt x="45815" y="93151"/>
                    <a:pt x="45927" y="93040"/>
                  </a:cubicBezTo>
                  <a:cubicBezTo>
                    <a:pt x="46038" y="92929"/>
                    <a:pt x="45976" y="92694"/>
                    <a:pt x="46001" y="92273"/>
                  </a:cubicBezTo>
                  <a:cubicBezTo>
                    <a:pt x="46038" y="91840"/>
                    <a:pt x="46495" y="89861"/>
                    <a:pt x="46483" y="89688"/>
                  </a:cubicBezTo>
                  <a:cubicBezTo>
                    <a:pt x="46471" y="89515"/>
                    <a:pt x="45419" y="88352"/>
                    <a:pt x="45395" y="88179"/>
                  </a:cubicBezTo>
                  <a:cubicBezTo>
                    <a:pt x="45382" y="88018"/>
                    <a:pt x="44949" y="85891"/>
                    <a:pt x="44974" y="85693"/>
                  </a:cubicBezTo>
                  <a:cubicBezTo>
                    <a:pt x="44986" y="85507"/>
                    <a:pt x="45345" y="84060"/>
                    <a:pt x="45456" y="84172"/>
                  </a:cubicBezTo>
                  <a:cubicBezTo>
                    <a:pt x="45568" y="84295"/>
                    <a:pt x="47114" y="82551"/>
                    <a:pt x="47163" y="81871"/>
                  </a:cubicBezTo>
                  <a:cubicBezTo>
                    <a:pt x="47225" y="81203"/>
                    <a:pt x="50243" y="79261"/>
                    <a:pt x="50243" y="79261"/>
                  </a:cubicBezTo>
                  <a:cubicBezTo>
                    <a:pt x="50243" y="79261"/>
                    <a:pt x="52668" y="76614"/>
                    <a:pt x="52643" y="76527"/>
                  </a:cubicBezTo>
                  <a:cubicBezTo>
                    <a:pt x="52618" y="76429"/>
                    <a:pt x="54956" y="72718"/>
                    <a:pt x="54795" y="72384"/>
                  </a:cubicBezTo>
                  <a:cubicBezTo>
                    <a:pt x="54647" y="72050"/>
                    <a:pt x="54585" y="70825"/>
                    <a:pt x="54436" y="70751"/>
                  </a:cubicBezTo>
                  <a:cubicBezTo>
                    <a:pt x="54288" y="70665"/>
                    <a:pt x="50800" y="71914"/>
                    <a:pt x="50429" y="72025"/>
                  </a:cubicBezTo>
                  <a:cubicBezTo>
                    <a:pt x="50045" y="72136"/>
                    <a:pt x="49291" y="72285"/>
                    <a:pt x="48846" y="72099"/>
                  </a:cubicBezTo>
                  <a:cubicBezTo>
                    <a:pt x="48388" y="71914"/>
                    <a:pt x="47374" y="69774"/>
                    <a:pt x="47374" y="69774"/>
                  </a:cubicBezTo>
                  <a:cubicBezTo>
                    <a:pt x="47374" y="69774"/>
                    <a:pt x="46607" y="68624"/>
                    <a:pt x="46483" y="68611"/>
                  </a:cubicBezTo>
                  <a:cubicBezTo>
                    <a:pt x="46087" y="68451"/>
                    <a:pt x="45692" y="68265"/>
                    <a:pt x="45320" y="68042"/>
                  </a:cubicBezTo>
                  <a:cubicBezTo>
                    <a:pt x="45283" y="67993"/>
                    <a:pt x="44541" y="66471"/>
                    <a:pt x="44034" y="65927"/>
                  </a:cubicBezTo>
                  <a:cubicBezTo>
                    <a:pt x="43539" y="65383"/>
                    <a:pt x="43304" y="65346"/>
                    <a:pt x="43131" y="65049"/>
                  </a:cubicBezTo>
                  <a:cubicBezTo>
                    <a:pt x="42970" y="64752"/>
                    <a:pt x="42673" y="63602"/>
                    <a:pt x="42587" y="63354"/>
                  </a:cubicBezTo>
                  <a:cubicBezTo>
                    <a:pt x="42513" y="63119"/>
                    <a:pt x="42043" y="60534"/>
                    <a:pt x="41919" y="60188"/>
                  </a:cubicBezTo>
                  <a:cubicBezTo>
                    <a:pt x="41919" y="60188"/>
                    <a:pt x="41016" y="58889"/>
                    <a:pt x="40905" y="58679"/>
                  </a:cubicBezTo>
                  <a:cubicBezTo>
                    <a:pt x="40793" y="58456"/>
                    <a:pt x="40076" y="57108"/>
                    <a:pt x="40138" y="57219"/>
                  </a:cubicBezTo>
                  <a:cubicBezTo>
                    <a:pt x="40187" y="57343"/>
                    <a:pt x="40929" y="57294"/>
                    <a:pt x="41523" y="57838"/>
                  </a:cubicBezTo>
                  <a:cubicBezTo>
                    <a:pt x="42117" y="58382"/>
                    <a:pt x="43787" y="60967"/>
                    <a:pt x="43947" y="61079"/>
                  </a:cubicBezTo>
                  <a:cubicBezTo>
                    <a:pt x="44121" y="61202"/>
                    <a:pt x="44516" y="61870"/>
                    <a:pt x="44516" y="61870"/>
                  </a:cubicBezTo>
                  <a:cubicBezTo>
                    <a:pt x="44516" y="61870"/>
                    <a:pt x="45555" y="64987"/>
                    <a:pt x="45889" y="65148"/>
                  </a:cubicBezTo>
                  <a:cubicBezTo>
                    <a:pt x="46223" y="65309"/>
                    <a:pt x="46978" y="67102"/>
                    <a:pt x="47151" y="67313"/>
                  </a:cubicBezTo>
                  <a:cubicBezTo>
                    <a:pt x="47324" y="67523"/>
                    <a:pt x="48611" y="70392"/>
                    <a:pt x="48858" y="70553"/>
                  </a:cubicBezTo>
                  <a:cubicBezTo>
                    <a:pt x="49118" y="70702"/>
                    <a:pt x="49711" y="71110"/>
                    <a:pt x="50120" y="70751"/>
                  </a:cubicBezTo>
                  <a:cubicBezTo>
                    <a:pt x="50540" y="70380"/>
                    <a:pt x="50689" y="70083"/>
                    <a:pt x="50788" y="70059"/>
                  </a:cubicBezTo>
                  <a:cubicBezTo>
                    <a:pt x="51171" y="69972"/>
                    <a:pt x="51554" y="69910"/>
                    <a:pt x="51950" y="69873"/>
                  </a:cubicBezTo>
                  <a:cubicBezTo>
                    <a:pt x="52593" y="69823"/>
                    <a:pt x="54028" y="68760"/>
                    <a:pt x="54684" y="68723"/>
                  </a:cubicBezTo>
                  <a:cubicBezTo>
                    <a:pt x="55339" y="68686"/>
                    <a:pt x="55327" y="67882"/>
                    <a:pt x="55550" y="67733"/>
                  </a:cubicBezTo>
                  <a:cubicBezTo>
                    <a:pt x="55760" y="67585"/>
                    <a:pt x="56700" y="67065"/>
                    <a:pt x="56960" y="67065"/>
                  </a:cubicBezTo>
                  <a:cubicBezTo>
                    <a:pt x="57219" y="67065"/>
                    <a:pt x="59322" y="64752"/>
                    <a:pt x="60089" y="64196"/>
                  </a:cubicBezTo>
                  <a:cubicBezTo>
                    <a:pt x="60856" y="63627"/>
                    <a:pt x="61437" y="62983"/>
                    <a:pt x="61388" y="62625"/>
                  </a:cubicBezTo>
                  <a:cubicBezTo>
                    <a:pt x="61326" y="62266"/>
                    <a:pt x="60473" y="61697"/>
                    <a:pt x="59953" y="61388"/>
                  </a:cubicBezTo>
                  <a:cubicBezTo>
                    <a:pt x="59446" y="61079"/>
                    <a:pt x="59223" y="60967"/>
                    <a:pt x="59087" y="60448"/>
                  </a:cubicBezTo>
                  <a:cubicBezTo>
                    <a:pt x="58964" y="59941"/>
                    <a:pt x="58753" y="59285"/>
                    <a:pt x="58704" y="59335"/>
                  </a:cubicBezTo>
                  <a:cubicBezTo>
                    <a:pt x="58642" y="59372"/>
                    <a:pt x="57640" y="60052"/>
                    <a:pt x="57244" y="60299"/>
                  </a:cubicBezTo>
                  <a:cubicBezTo>
                    <a:pt x="56848" y="60547"/>
                    <a:pt x="54671" y="60411"/>
                    <a:pt x="54572" y="60139"/>
                  </a:cubicBezTo>
                  <a:cubicBezTo>
                    <a:pt x="54474" y="59879"/>
                    <a:pt x="54535" y="59285"/>
                    <a:pt x="53991" y="59001"/>
                  </a:cubicBezTo>
                  <a:cubicBezTo>
                    <a:pt x="53435" y="58716"/>
                    <a:pt x="52420" y="57553"/>
                    <a:pt x="52989" y="57591"/>
                  </a:cubicBezTo>
                  <a:cubicBezTo>
                    <a:pt x="53546" y="57628"/>
                    <a:pt x="54981" y="57665"/>
                    <a:pt x="55550" y="58221"/>
                  </a:cubicBezTo>
                  <a:cubicBezTo>
                    <a:pt x="56119" y="58778"/>
                    <a:pt x="56886" y="59025"/>
                    <a:pt x="56960" y="59075"/>
                  </a:cubicBezTo>
                  <a:cubicBezTo>
                    <a:pt x="57034" y="59137"/>
                    <a:pt x="58469" y="58271"/>
                    <a:pt x="58555" y="58481"/>
                  </a:cubicBezTo>
                  <a:cubicBezTo>
                    <a:pt x="58642" y="58679"/>
                    <a:pt x="60844" y="60200"/>
                    <a:pt x="60844" y="60200"/>
                  </a:cubicBezTo>
                  <a:cubicBezTo>
                    <a:pt x="60844" y="60200"/>
                    <a:pt x="63194" y="60163"/>
                    <a:pt x="63886" y="60200"/>
                  </a:cubicBezTo>
                  <a:cubicBezTo>
                    <a:pt x="64591" y="60250"/>
                    <a:pt x="67337" y="60139"/>
                    <a:pt x="67374" y="60435"/>
                  </a:cubicBezTo>
                  <a:cubicBezTo>
                    <a:pt x="67412" y="60745"/>
                    <a:pt x="67078" y="61116"/>
                    <a:pt x="67511" y="61487"/>
                  </a:cubicBezTo>
                  <a:cubicBezTo>
                    <a:pt x="67943" y="61870"/>
                    <a:pt x="69415" y="62291"/>
                    <a:pt x="69415" y="62291"/>
                  </a:cubicBezTo>
                  <a:cubicBezTo>
                    <a:pt x="69415" y="62291"/>
                    <a:pt x="69687" y="63849"/>
                    <a:pt x="70516" y="63874"/>
                  </a:cubicBezTo>
                  <a:cubicBezTo>
                    <a:pt x="71345" y="63899"/>
                    <a:pt x="71790" y="63936"/>
                    <a:pt x="71765" y="64171"/>
                  </a:cubicBezTo>
                  <a:cubicBezTo>
                    <a:pt x="71741" y="64406"/>
                    <a:pt x="72062" y="68611"/>
                    <a:pt x="72421" y="68871"/>
                  </a:cubicBezTo>
                  <a:cubicBezTo>
                    <a:pt x="72780" y="69118"/>
                    <a:pt x="73361" y="69452"/>
                    <a:pt x="73745" y="70256"/>
                  </a:cubicBezTo>
                  <a:cubicBezTo>
                    <a:pt x="74116" y="71060"/>
                    <a:pt x="74697" y="74004"/>
                    <a:pt x="75093" y="74437"/>
                  </a:cubicBezTo>
                  <a:cubicBezTo>
                    <a:pt x="75489" y="74858"/>
                    <a:pt x="76033" y="75489"/>
                    <a:pt x="76280" y="75093"/>
                  </a:cubicBezTo>
                  <a:cubicBezTo>
                    <a:pt x="76528" y="74697"/>
                    <a:pt x="76998" y="74623"/>
                    <a:pt x="76936" y="73695"/>
                  </a:cubicBezTo>
                  <a:cubicBezTo>
                    <a:pt x="76886" y="72767"/>
                    <a:pt x="77468" y="72656"/>
                    <a:pt x="77789" y="72458"/>
                  </a:cubicBezTo>
                  <a:cubicBezTo>
                    <a:pt x="78111" y="72260"/>
                    <a:pt x="78358" y="71815"/>
                    <a:pt x="77925" y="71234"/>
                  </a:cubicBezTo>
                  <a:cubicBezTo>
                    <a:pt x="77492" y="70652"/>
                    <a:pt x="77814" y="68772"/>
                    <a:pt x="77789" y="68673"/>
                  </a:cubicBezTo>
                  <a:cubicBezTo>
                    <a:pt x="77764" y="68562"/>
                    <a:pt x="78692" y="67783"/>
                    <a:pt x="78692" y="67783"/>
                  </a:cubicBezTo>
                  <a:cubicBezTo>
                    <a:pt x="78692" y="67783"/>
                    <a:pt x="79669" y="68042"/>
                    <a:pt x="79991" y="67288"/>
                  </a:cubicBezTo>
                  <a:cubicBezTo>
                    <a:pt x="80313" y="66533"/>
                    <a:pt x="79682" y="66360"/>
                    <a:pt x="80956" y="65581"/>
                  </a:cubicBezTo>
                  <a:cubicBezTo>
                    <a:pt x="82217" y="64814"/>
                    <a:pt x="83083" y="63602"/>
                    <a:pt x="83368" y="63354"/>
                  </a:cubicBezTo>
                  <a:cubicBezTo>
                    <a:pt x="83652" y="63107"/>
                    <a:pt x="83900" y="62823"/>
                    <a:pt x="84060" y="62761"/>
                  </a:cubicBezTo>
                  <a:cubicBezTo>
                    <a:pt x="84209" y="62699"/>
                    <a:pt x="84939" y="63082"/>
                    <a:pt x="85619" y="62748"/>
                  </a:cubicBezTo>
                  <a:cubicBezTo>
                    <a:pt x="86299" y="62402"/>
                    <a:pt x="85557" y="60757"/>
                    <a:pt x="86720" y="61796"/>
                  </a:cubicBezTo>
                  <a:cubicBezTo>
                    <a:pt x="87870" y="62847"/>
                    <a:pt x="88068" y="64554"/>
                    <a:pt x="88451" y="64690"/>
                  </a:cubicBezTo>
                  <a:cubicBezTo>
                    <a:pt x="88835" y="64814"/>
                    <a:pt x="89936" y="65024"/>
                    <a:pt x="89936" y="65705"/>
                  </a:cubicBezTo>
                  <a:cubicBezTo>
                    <a:pt x="89936" y="66373"/>
                    <a:pt x="90715" y="67473"/>
                    <a:pt x="90715" y="67473"/>
                  </a:cubicBezTo>
                  <a:cubicBezTo>
                    <a:pt x="90715" y="67473"/>
                    <a:pt x="91742" y="67473"/>
                    <a:pt x="91754" y="67523"/>
                  </a:cubicBezTo>
                  <a:cubicBezTo>
                    <a:pt x="91779" y="67585"/>
                    <a:pt x="91630" y="70145"/>
                    <a:pt x="92026" y="70689"/>
                  </a:cubicBezTo>
                  <a:cubicBezTo>
                    <a:pt x="92409" y="71234"/>
                    <a:pt x="93139" y="73398"/>
                    <a:pt x="93213" y="73633"/>
                  </a:cubicBezTo>
                  <a:cubicBezTo>
                    <a:pt x="93275" y="73856"/>
                    <a:pt x="93634" y="76255"/>
                    <a:pt x="93980" y="76800"/>
                  </a:cubicBezTo>
                  <a:cubicBezTo>
                    <a:pt x="94327" y="77344"/>
                    <a:pt x="94945" y="78457"/>
                    <a:pt x="95180" y="78717"/>
                  </a:cubicBezTo>
                  <a:cubicBezTo>
                    <a:pt x="95403" y="78977"/>
                    <a:pt x="96961" y="79991"/>
                    <a:pt x="97308" y="794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 name="Google Shape;489;p39"/>
          <p:cNvSpPr txBox="1"/>
          <p:nvPr/>
        </p:nvSpPr>
        <p:spPr>
          <a:xfrm>
            <a:off x="633050" y="4401823"/>
            <a:ext cx="4872600" cy="23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accent1"/>
                </a:solidFill>
                <a:latin typeface="Pontano Sans"/>
                <a:ea typeface="Pontano Sans"/>
                <a:cs typeface="Pontano Sans"/>
                <a:sym typeface="Pontano Sans"/>
              </a:rPr>
              <a:t>If you want to modify this graph, click on it, follow the link, change the data and replace it </a:t>
            </a:r>
            <a:endParaRPr sz="900">
              <a:solidFill>
                <a:schemeClr val="accent1"/>
              </a:solidFill>
              <a:latin typeface="Pontano Sans"/>
              <a:ea typeface="Pontano Sans"/>
              <a:cs typeface="Pontano Sans"/>
              <a:sym typeface="Pontano Sans"/>
            </a:endParaRPr>
          </a:p>
          <a:p>
            <a:pPr marL="0" lvl="0" indent="0" algn="l" rtl="0">
              <a:spcBef>
                <a:spcPts val="0"/>
              </a:spcBef>
              <a:spcAft>
                <a:spcPts val="0"/>
              </a:spcAft>
              <a:buNone/>
            </a:pPr>
            <a:endParaRPr>
              <a:solidFill>
                <a:schemeClr val="accent1"/>
              </a:solidFill>
              <a:latin typeface="Pontano Sans"/>
              <a:ea typeface="Pontano Sans"/>
              <a:cs typeface="Pontano Sans"/>
              <a:sym typeface="Pontano Sans"/>
            </a:endParaRPr>
          </a:p>
        </p:txBody>
      </p:sp>
      <p:sp>
        <p:nvSpPr>
          <p:cNvPr id="490" name="Google Shape;490;p39"/>
          <p:cNvSpPr txBox="1">
            <a:spLocks noGrp="1"/>
          </p:cNvSpPr>
          <p:nvPr>
            <p:ph type="ctrTitle"/>
          </p:nvPr>
        </p:nvSpPr>
        <p:spPr>
          <a:xfrm>
            <a:off x="615264" y="389903"/>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KPI DASHBOARD</a:t>
            </a:r>
            <a:endParaRPr>
              <a:solidFill>
                <a:schemeClr val="lt1"/>
              </a:solidFill>
            </a:endParaRPr>
          </a:p>
        </p:txBody>
      </p:sp>
      <p:sp>
        <p:nvSpPr>
          <p:cNvPr id="491" name="Google Shape;491;p39"/>
          <p:cNvSpPr txBox="1">
            <a:spLocks noGrp="1"/>
          </p:cNvSpPr>
          <p:nvPr>
            <p:ph type="ctrTitle" idx="4294967295"/>
          </p:nvPr>
        </p:nvSpPr>
        <p:spPr>
          <a:xfrm>
            <a:off x="4816991" y="858356"/>
            <a:ext cx="16113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lt1"/>
                </a:solidFill>
              </a:rPr>
              <a:t>OUTREACH</a:t>
            </a:r>
            <a:endParaRPr sz="1400">
              <a:solidFill>
                <a:schemeClr val="lt1"/>
              </a:solidFill>
            </a:endParaRPr>
          </a:p>
        </p:txBody>
      </p:sp>
      <p:sp>
        <p:nvSpPr>
          <p:cNvPr id="492" name="Google Shape;492;p39"/>
          <p:cNvSpPr/>
          <p:nvPr/>
        </p:nvSpPr>
        <p:spPr>
          <a:xfrm>
            <a:off x="668225" y="1322875"/>
            <a:ext cx="1156800" cy="3729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9"/>
          <p:cNvSpPr txBox="1">
            <a:spLocks noGrp="1"/>
          </p:cNvSpPr>
          <p:nvPr>
            <p:ph type="ctrTitle" idx="4294967295"/>
          </p:nvPr>
        </p:nvSpPr>
        <p:spPr>
          <a:xfrm>
            <a:off x="766775" y="1322875"/>
            <a:ext cx="13491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lt1"/>
                </a:solidFill>
              </a:rPr>
              <a:t>BUDGET</a:t>
            </a:r>
            <a:endParaRPr sz="1400">
              <a:solidFill>
                <a:schemeClr val="lt1"/>
              </a:solidFill>
            </a:endParaRPr>
          </a:p>
        </p:txBody>
      </p:sp>
      <p:sp>
        <p:nvSpPr>
          <p:cNvPr id="494" name="Google Shape;494;p39"/>
          <p:cNvSpPr/>
          <p:nvPr/>
        </p:nvSpPr>
        <p:spPr>
          <a:xfrm>
            <a:off x="7563525" y="1887575"/>
            <a:ext cx="561900" cy="5619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9"/>
          <p:cNvSpPr/>
          <p:nvPr/>
        </p:nvSpPr>
        <p:spPr>
          <a:xfrm>
            <a:off x="4940150" y="1649550"/>
            <a:ext cx="561900" cy="5619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6" name="Google Shape;496;p39"/>
          <p:cNvCxnSpPr/>
          <p:nvPr/>
        </p:nvCxnSpPr>
        <p:spPr>
          <a:xfrm>
            <a:off x="5221100" y="2216324"/>
            <a:ext cx="0" cy="1820700"/>
          </a:xfrm>
          <a:prstGeom prst="straightConnector1">
            <a:avLst/>
          </a:prstGeom>
          <a:noFill/>
          <a:ln w="9525" cap="flat" cmpd="sng">
            <a:solidFill>
              <a:schemeClr val="lt1"/>
            </a:solidFill>
            <a:prstDash val="solid"/>
            <a:round/>
            <a:headEnd type="none" w="med" len="med"/>
            <a:tailEnd type="none" w="med" len="med"/>
          </a:ln>
        </p:spPr>
      </p:cxnSp>
      <p:sp>
        <p:nvSpPr>
          <p:cNvPr id="497" name="Google Shape;497;p39"/>
          <p:cNvSpPr txBox="1"/>
          <p:nvPr/>
        </p:nvSpPr>
        <p:spPr>
          <a:xfrm>
            <a:off x="5221100" y="3804281"/>
            <a:ext cx="1202700" cy="44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1"/>
                </a:solidFill>
                <a:latin typeface="Pontano Sans"/>
                <a:ea typeface="Pontano Sans"/>
                <a:cs typeface="Pontano Sans"/>
                <a:sym typeface="Pontano Sans"/>
              </a:rPr>
              <a:t>New offices</a:t>
            </a:r>
            <a:endParaRPr sz="1200">
              <a:solidFill>
                <a:schemeClr val="accent1"/>
              </a:solidFill>
              <a:latin typeface="Pontano Sans"/>
              <a:ea typeface="Pontano Sans"/>
              <a:cs typeface="Pontano Sans"/>
              <a:sym typeface="Pontano Sans"/>
            </a:endParaRPr>
          </a:p>
        </p:txBody>
      </p:sp>
      <p:sp>
        <p:nvSpPr>
          <p:cNvPr id="498" name="Google Shape;498;p39"/>
          <p:cNvSpPr txBox="1">
            <a:spLocks noGrp="1"/>
          </p:cNvSpPr>
          <p:nvPr>
            <p:ph type="ctrTitle" idx="4294967295"/>
          </p:nvPr>
        </p:nvSpPr>
        <p:spPr>
          <a:xfrm>
            <a:off x="5221100" y="3519037"/>
            <a:ext cx="16113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rPr>
              <a:t>95</a:t>
            </a:r>
            <a:endParaRPr sz="2400">
              <a:solidFill>
                <a:schemeClr val="lt1"/>
              </a:solidFill>
            </a:endParaRPr>
          </a:p>
        </p:txBody>
      </p:sp>
      <p:cxnSp>
        <p:nvCxnSpPr>
          <p:cNvPr id="499" name="Google Shape;499;p39"/>
          <p:cNvCxnSpPr/>
          <p:nvPr/>
        </p:nvCxnSpPr>
        <p:spPr>
          <a:xfrm>
            <a:off x="7844475" y="2429771"/>
            <a:ext cx="0" cy="1641000"/>
          </a:xfrm>
          <a:prstGeom prst="straightConnector1">
            <a:avLst/>
          </a:prstGeom>
          <a:noFill/>
          <a:ln w="9525" cap="flat" cmpd="sng">
            <a:solidFill>
              <a:schemeClr val="lt1"/>
            </a:solidFill>
            <a:prstDash val="solid"/>
            <a:round/>
            <a:headEnd type="none" w="med" len="med"/>
            <a:tailEnd type="none" w="med" len="med"/>
          </a:ln>
        </p:spPr>
      </p:cxnSp>
      <p:sp>
        <p:nvSpPr>
          <p:cNvPr id="500" name="Google Shape;500;p39"/>
          <p:cNvSpPr txBox="1"/>
          <p:nvPr/>
        </p:nvSpPr>
        <p:spPr>
          <a:xfrm>
            <a:off x="6641766" y="3625057"/>
            <a:ext cx="1202700" cy="44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accent1"/>
                </a:solidFill>
                <a:latin typeface="Pontano Sans"/>
                <a:ea typeface="Pontano Sans"/>
                <a:cs typeface="Pontano Sans"/>
                <a:sym typeface="Pontano Sans"/>
              </a:rPr>
              <a:t>More employees</a:t>
            </a:r>
            <a:endParaRPr sz="1200">
              <a:solidFill>
                <a:schemeClr val="accent1"/>
              </a:solidFill>
              <a:latin typeface="Pontano Sans"/>
              <a:ea typeface="Pontano Sans"/>
              <a:cs typeface="Pontano Sans"/>
              <a:sym typeface="Pontano Sans"/>
            </a:endParaRPr>
          </a:p>
        </p:txBody>
      </p:sp>
      <p:sp>
        <p:nvSpPr>
          <p:cNvPr id="501" name="Google Shape;501;p39"/>
          <p:cNvSpPr txBox="1">
            <a:spLocks noGrp="1"/>
          </p:cNvSpPr>
          <p:nvPr>
            <p:ph type="ctrTitle" idx="4294967295"/>
          </p:nvPr>
        </p:nvSpPr>
        <p:spPr>
          <a:xfrm>
            <a:off x="6233166" y="3339813"/>
            <a:ext cx="1611300" cy="384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lt1"/>
                </a:solidFill>
              </a:rPr>
              <a:t>1,000</a:t>
            </a:r>
            <a:endParaRPr sz="2400">
              <a:solidFill>
                <a:schemeClr val="lt1"/>
              </a:solidFill>
            </a:endParaRPr>
          </a:p>
        </p:txBody>
      </p:sp>
      <p:sp>
        <p:nvSpPr>
          <p:cNvPr id="502" name="Google Shape;502;p39"/>
          <p:cNvSpPr/>
          <p:nvPr/>
        </p:nvSpPr>
        <p:spPr>
          <a:xfrm>
            <a:off x="3594573" y="2021266"/>
            <a:ext cx="140700" cy="2976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9"/>
          <p:cNvSpPr/>
          <p:nvPr/>
        </p:nvSpPr>
        <p:spPr>
          <a:xfrm>
            <a:off x="3594573" y="2771591"/>
            <a:ext cx="140700" cy="2976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9"/>
          <p:cNvSpPr/>
          <p:nvPr/>
        </p:nvSpPr>
        <p:spPr>
          <a:xfrm>
            <a:off x="3594573" y="3503291"/>
            <a:ext cx="140700" cy="297600"/>
          </a:xfrm>
          <a:prstGeom prst="roundRect">
            <a:avLst>
              <a:gd name="adj" fmla="val 16667"/>
            </a:avLst>
          </a:prstGeom>
          <a:solidFill>
            <a:srgbClr val="98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9"/>
          <p:cNvSpPr txBox="1"/>
          <p:nvPr/>
        </p:nvSpPr>
        <p:spPr>
          <a:xfrm>
            <a:off x="3498017" y="2289429"/>
            <a:ext cx="1202700" cy="44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1"/>
                </a:solidFill>
                <a:latin typeface="Pontano Sans"/>
                <a:ea typeface="Pontano Sans"/>
                <a:cs typeface="Pontano Sans"/>
                <a:sym typeface="Pontano Sans"/>
              </a:rPr>
              <a:t>Earnings</a:t>
            </a:r>
            <a:endParaRPr sz="1200">
              <a:solidFill>
                <a:schemeClr val="accent1"/>
              </a:solidFill>
              <a:latin typeface="Pontano Sans"/>
              <a:ea typeface="Pontano Sans"/>
              <a:cs typeface="Pontano Sans"/>
              <a:sym typeface="Pontano Sans"/>
            </a:endParaRPr>
          </a:p>
        </p:txBody>
      </p:sp>
      <p:sp>
        <p:nvSpPr>
          <p:cNvPr id="506" name="Google Shape;506;p39"/>
          <p:cNvSpPr txBox="1"/>
          <p:nvPr/>
        </p:nvSpPr>
        <p:spPr>
          <a:xfrm>
            <a:off x="3498017" y="3018166"/>
            <a:ext cx="1202700" cy="44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1"/>
                </a:solidFill>
                <a:latin typeface="Pontano Sans"/>
                <a:ea typeface="Pontano Sans"/>
                <a:cs typeface="Pontano Sans"/>
                <a:sym typeface="Pontano Sans"/>
              </a:rPr>
              <a:t>Expenses</a:t>
            </a:r>
            <a:endParaRPr sz="1200">
              <a:solidFill>
                <a:schemeClr val="accent1"/>
              </a:solidFill>
              <a:latin typeface="Pontano Sans"/>
              <a:ea typeface="Pontano Sans"/>
              <a:cs typeface="Pontano Sans"/>
              <a:sym typeface="Pontano Sans"/>
            </a:endParaRPr>
          </a:p>
        </p:txBody>
      </p:sp>
      <p:sp>
        <p:nvSpPr>
          <p:cNvPr id="507" name="Google Shape;507;p39"/>
          <p:cNvSpPr txBox="1"/>
          <p:nvPr/>
        </p:nvSpPr>
        <p:spPr>
          <a:xfrm>
            <a:off x="3498017" y="3783616"/>
            <a:ext cx="1202700" cy="44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1"/>
                </a:solidFill>
                <a:latin typeface="Pontano Sans"/>
                <a:ea typeface="Pontano Sans"/>
                <a:cs typeface="Pontano Sans"/>
                <a:sym typeface="Pontano Sans"/>
              </a:rPr>
              <a:t>Investments</a:t>
            </a:r>
            <a:endParaRPr sz="1200">
              <a:solidFill>
                <a:schemeClr val="accent1"/>
              </a:solidFill>
              <a:latin typeface="Pontano Sans"/>
              <a:ea typeface="Pontano Sans"/>
              <a:cs typeface="Pontano Sans"/>
              <a:sym typeface="Pontano Sans"/>
            </a:endParaRPr>
          </a:p>
        </p:txBody>
      </p:sp>
      <p:sp>
        <p:nvSpPr>
          <p:cNvPr id="508" name="Google Shape;508;p39"/>
          <p:cNvSpPr/>
          <p:nvPr/>
        </p:nvSpPr>
        <p:spPr>
          <a:xfrm>
            <a:off x="5068750" y="17784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9"/>
          <p:cNvSpPr/>
          <p:nvPr/>
        </p:nvSpPr>
        <p:spPr>
          <a:xfrm>
            <a:off x="7670701" y="2023564"/>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9"/>
          <p:cNvSpPr/>
          <p:nvPr/>
        </p:nvSpPr>
        <p:spPr>
          <a:xfrm>
            <a:off x="693600" y="1053115"/>
            <a:ext cx="14610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1" name="Google Shape;511;p39" title="Gráfico">
            <a:hlinkClick r:id="rId3"/>
          </p:cNvPr>
          <p:cNvPicPr preferRelativeResize="0"/>
          <p:nvPr/>
        </p:nvPicPr>
        <p:blipFill rotWithShape="1">
          <a:blip r:embed="rId4">
            <a:alphaModFix/>
          </a:blip>
          <a:srcRect l="14207"/>
          <a:stretch/>
        </p:blipFill>
        <p:spPr>
          <a:xfrm>
            <a:off x="693602" y="1769850"/>
            <a:ext cx="2778499" cy="2377550"/>
          </a:xfrm>
          <a:prstGeom prst="rect">
            <a:avLst/>
          </a:prstGeom>
          <a:noFill/>
          <a:ln>
            <a:noFill/>
          </a:ln>
        </p:spPr>
      </p:pic>
      <p:cxnSp>
        <p:nvCxnSpPr>
          <p:cNvPr id="512" name="Google Shape;512;p39"/>
          <p:cNvCxnSpPr/>
          <p:nvPr/>
        </p:nvCxnSpPr>
        <p:spPr>
          <a:xfrm>
            <a:off x="721450" y="1885950"/>
            <a:ext cx="0" cy="20517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D5364-BDD3-5B43-9204-496EF97453DA}"/>
              </a:ext>
            </a:extLst>
          </p:cNvPr>
          <p:cNvSpPr>
            <a:spLocks noGrp="1"/>
          </p:cNvSpPr>
          <p:nvPr>
            <p:ph type="ctrTitle"/>
          </p:nvPr>
        </p:nvSpPr>
        <p:spPr/>
        <p:txBody>
          <a:bodyPr/>
          <a:lstStyle/>
          <a:p>
            <a:r>
              <a:rPr lang="en-US" dirty="0" err="1"/>
              <a:t>Bienvenidos</a:t>
            </a:r>
            <a:endParaRPr lang="en-US" dirty="0"/>
          </a:p>
        </p:txBody>
      </p:sp>
      <p:sp>
        <p:nvSpPr>
          <p:cNvPr id="3" name="Title 2">
            <a:extLst>
              <a:ext uri="{FF2B5EF4-FFF2-40B4-BE49-F238E27FC236}">
                <a16:creationId xmlns:a16="http://schemas.microsoft.com/office/drawing/2014/main" id="{52AA8E4B-63C4-BA4A-AAD1-157DE9260572}"/>
              </a:ext>
            </a:extLst>
          </p:cNvPr>
          <p:cNvSpPr>
            <a:spLocks noGrp="1"/>
          </p:cNvSpPr>
          <p:nvPr>
            <p:ph type="title" idx="2"/>
          </p:nvPr>
        </p:nvSpPr>
        <p:spPr/>
        <p:txBody>
          <a:bodyPr/>
          <a:lstStyle/>
          <a:p>
            <a:r>
              <a:rPr lang="en-US" dirty="0"/>
              <a:t>00</a:t>
            </a:r>
          </a:p>
        </p:txBody>
      </p:sp>
      <p:sp>
        <p:nvSpPr>
          <p:cNvPr id="4" name="Subtitle 3">
            <a:extLst>
              <a:ext uri="{FF2B5EF4-FFF2-40B4-BE49-F238E27FC236}">
                <a16:creationId xmlns:a16="http://schemas.microsoft.com/office/drawing/2014/main" id="{0EF099A0-037E-E54F-A364-42E6C1763C33}"/>
              </a:ext>
            </a:extLst>
          </p:cNvPr>
          <p:cNvSpPr>
            <a:spLocks noGrp="1"/>
          </p:cNvSpPr>
          <p:nvPr>
            <p:ph type="subTitle" idx="1"/>
          </p:nvPr>
        </p:nvSpPr>
        <p:spPr>
          <a:xfrm>
            <a:off x="2930979" y="3304904"/>
            <a:ext cx="3282042" cy="654900"/>
          </a:xfrm>
        </p:spPr>
        <p:txBody>
          <a:bodyPr/>
          <a:lstStyle/>
          <a:p>
            <a:r>
              <a:rPr lang="en-US" dirty="0" err="1"/>
              <a:t>Desde</a:t>
            </a:r>
            <a:r>
              <a:rPr lang="en-US" dirty="0"/>
              <a:t> </a:t>
            </a:r>
            <a:r>
              <a:rPr lang="en-US" dirty="0" err="1"/>
              <a:t>ya</a:t>
            </a:r>
            <a:r>
              <a:rPr lang="en-US" dirty="0"/>
              <a:t> </a:t>
            </a:r>
            <a:r>
              <a:rPr lang="es-ES_tradnl" dirty="0" err="1"/>
              <a:t>agradesco</a:t>
            </a:r>
            <a:r>
              <a:rPr lang="en-US" dirty="0"/>
              <a:t> </a:t>
            </a:r>
            <a:r>
              <a:rPr lang="en-US" dirty="0" err="1"/>
              <a:t>tu</a:t>
            </a:r>
            <a:r>
              <a:rPr lang="en-US" dirty="0"/>
              <a:t> </a:t>
            </a:r>
            <a:r>
              <a:rPr lang="es-ES_tradnl" dirty="0"/>
              <a:t>participación</a:t>
            </a:r>
            <a:r>
              <a:rPr lang="en-US" dirty="0"/>
              <a:t> </a:t>
            </a:r>
            <a:r>
              <a:rPr lang="en-US" dirty="0" err="1"/>
              <a:t>en</a:t>
            </a:r>
            <a:r>
              <a:rPr lang="en-US" dirty="0"/>
              <a:t> </a:t>
            </a:r>
            <a:r>
              <a:rPr lang="en-US" dirty="0" err="1"/>
              <a:t>este</a:t>
            </a:r>
            <a:r>
              <a:rPr lang="en-US" dirty="0"/>
              <a:t> </a:t>
            </a:r>
            <a:r>
              <a:rPr lang="en-US" dirty="0" err="1"/>
              <a:t>curso</a:t>
            </a:r>
            <a:r>
              <a:rPr lang="en-US" dirty="0"/>
              <a:t> y </a:t>
            </a:r>
            <a:r>
              <a:rPr lang="en-US" dirty="0" err="1"/>
              <a:t>espero</a:t>
            </a:r>
            <a:r>
              <a:rPr lang="en-US" dirty="0"/>
              <a:t> </a:t>
            </a:r>
            <a:r>
              <a:rPr lang="en-US" dirty="0" err="1"/>
              <a:t>compartirte</a:t>
            </a:r>
            <a:r>
              <a:rPr lang="en-US" dirty="0"/>
              <a:t> </a:t>
            </a:r>
            <a:r>
              <a:rPr lang="en-US" dirty="0" err="1"/>
              <a:t>todo</a:t>
            </a:r>
            <a:r>
              <a:rPr lang="en-US" dirty="0"/>
              <a:t> mi </a:t>
            </a:r>
            <a:r>
              <a:rPr lang="en-US" dirty="0" err="1"/>
              <a:t>conocimiento</a:t>
            </a:r>
            <a:r>
              <a:rPr lang="en-US" dirty="0"/>
              <a:t>.</a:t>
            </a:r>
          </a:p>
        </p:txBody>
      </p:sp>
      <p:sp>
        <p:nvSpPr>
          <p:cNvPr id="6" name="Google Shape;443;p38">
            <a:extLst>
              <a:ext uri="{FF2B5EF4-FFF2-40B4-BE49-F238E27FC236}">
                <a16:creationId xmlns:a16="http://schemas.microsoft.com/office/drawing/2014/main" id="{611DDCB8-54D0-BC48-B2C3-FFEA60591657}"/>
              </a:ext>
            </a:extLst>
          </p:cNvPr>
          <p:cNvSpPr/>
          <p:nvPr/>
        </p:nvSpPr>
        <p:spPr>
          <a:xfrm>
            <a:off x="3364600" y="2601876"/>
            <a:ext cx="2363400" cy="5487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59280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516"/>
        <p:cNvGrpSpPr/>
        <p:nvPr/>
      </p:nvGrpSpPr>
      <p:grpSpPr>
        <a:xfrm>
          <a:off x="0" y="0"/>
          <a:ext cx="0" cy="0"/>
          <a:chOff x="0" y="0"/>
          <a:chExt cx="0" cy="0"/>
        </a:xfrm>
      </p:grpSpPr>
      <p:sp>
        <p:nvSpPr>
          <p:cNvPr id="517" name="Google Shape;517;p40"/>
          <p:cNvSpPr txBox="1">
            <a:spLocks noGrp="1"/>
          </p:cNvSpPr>
          <p:nvPr>
            <p:ph type="ctrTitle"/>
          </p:nvPr>
        </p:nvSpPr>
        <p:spPr>
          <a:xfrm>
            <a:off x="613367" y="390910"/>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NUMBERS</a:t>
            </a:r>
            <a:endParaRPr/>
          </a:p>
        </p:txBody>
      </p:sp>
      <p:sp>
        <p:nvSpPr>
          <p:cNvPr id="518" name="Google Shape;518;p40"/>
          <p:cNvSpPr txBox="1">
            <a:spLocks noGrp="1"/>
          </p:cNvSpPr>
          <p:nvPr>
            <p:ph type="title" idx="2"/>
          </p:nvPr>
        </p:nvSpPr>
        <p:spPr>
          <a:xfrm>
            <a:off x="6317532" y="1721804"/>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145 SHOPS</a:t>
            </a:r>
            <a:endParaRPr/>
          </a:p>
        </p:txBody>
      </p:sp>
      <p:sp>
        <p:nvSpPr>
          <p:cNvPr id="519" name="Google Shape;519;p40"/>
          <p:cNvSpPr txBox="1">
            <a:spLocks noGrp="1"/>
          </p:cNvSpPr>
          <p:nvPr>
            <p:ph type="title" idx="3"/>
          </p:nvPr>
        </p:nvSpPr>
        <p:spPr>
          <a:xfrm>
            <a:off x="6317532" y="3234404"/>
            <a:ext cx="22134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70,000 UNITS</a:t>
            </a:r>
            <a:endParaRPr/>
          </a:p>
        </p:txBody>
      </p:sp>
      <p:sp>
        <p:nvSpPr>
          <p:cNvPr id="520" name="Google Shape;520;p40"/>
          <p:cNvSpPr/>
          <p:nvPr/>
        </p:nvSpPr>
        <p:spPr>
          <a:xfrm rot="2700000">
            <a:off x="3685954" y="1839766"/>
            <a:ext cx="1768757" cy="1768757"/>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0"/>
          <p:cNvSpPr txBox="1">
            <a:spLocks noGrp="1"/>
          </p:cNvSpPr>
          <p:nvPr>
            <p:ph type="title" idx="4"/>
          </p:nvPr>
        </p:nvSpPr>
        <p:spPr>
          <a:xfrm>
            <a:off x="1105882" y="1721804"/>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$28.87</a:t>
            </a:r>
            <a:endParaRPr/>
          </a:p>
        </p:txBody>
      </p:sp>
      <p:sp>
        <p:nvSpPr>
          <p:cNvPr id="522" name="Google Shape;522;p40"/>
          <p:cNvSpPr txBox="1">
            <a:spLocks noGrp="1"/>
          </p:cNvSpPr>
          <p:nvPr>
            <p:ph type="title" idx="5"/>
          </p:nvPr>
        </p:nvSpPr>
        <p:spPr>
          <a:xfrm>
            <a:off x="1105882" y="3234404"/>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30 DAYS</a:t>
            </a:r>
            <a:endParaRPr/>
          </a:p>
        </p:txBody>
      </p:sp>
      <p:sp>
        <p:nvSpPr>
          <p:cNvPr id="523" name="Google Shape;523;p40"/>
          <p:cNvSpPr txBox="1">
            <a:spLocks noGrp="1"/>
          </p:cNvSpPr>
          <p:nvPr>
            <p:ph type="subTitle" idx="1"/>
          </p:nvPr>
        </p:nvSpPr>
        <p:spPr>
          <a:xfrm>
            <a:off x="1041682" y="2148613"/>
            <a:ext cx="1818000" cy="65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avg. price per unit</a:t>
            </a:r>
            <a:endParaRPr/>
          </a:p>
          <a:p>
            <a:pPr marL="0" lvl="0" indent="0" algn="l" rtl="0">
              <a:spcBef>
                <a:spcPts val="0"/>
              </a:spcBef>
              <a:spcAft>
                <a:spcPts val="0"/>
              </a:spcAft>
              <a:buNone/>
            </a:pPr>
            <a:endParaRPr/>
          </a:p>
        </p:txBody>
      </p:sp>
      <p:sp>
        <p:nvSpPr>
          <p:cNvPr id="524" name="Google Shape;524;p40"/>
          <p:cNvSpPr txBox="1">
            <a:spLocks noGrp="1"/>
          </p:cNvSpPr>
          <p:nvPr>
            <p:ph type="subTitle" idx="6"/>
          </p:nvPr>
        </p:nvSpPr>
        <p:spPr>
          <a:xfrm>
            <a:off x="1041682" y="3664937"/>
            <a:ext cx="1818000" cy="65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avg. days on market</a:t>
            </a:r>
            <a:endParaRPr/>
          </a:p>
        </p:txBody>
      </p:sp>
      <p:sp>
        <p:nvSpPr>
          <p:cNvPr id="525" name="Google Shape;525;p40"/>
          <p:cNvSpPr txBox="1">
            <a:spLocks noGrp="1"/>
          </p:cNvSpPr>
          <p:nvPr>
            <p:ph type="subTitle" idx="7"/>
          </p:nvPr>
        </p:nvSpPr>
        <p:spPr>
          <a:xfrm>
            <a:off x="6317528" y="2148613"/>
            <a:ext cx="917100" cy="6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retailers</a:t>
            </a:r>
            <a:endParaRPr/>
          </a:p>
        </p:txBody>
      </p:sp>
      <p:sp>
        <p:nvSpPr>
          <p:cNvPr id="526" name="Google Shape;526;p40"/>
          <p:cNvSpPr txBox="1">
            <a:spLocks noGrp="1"/>
          </p:cNvSpPr>
          <p:nvPr>
            <p:ph type="subTitle" idx="8"/>
          </p:nvPr>
        </p:nvSpPr>
        <p:spPr>
          <a:xfrm>
            <a:off x="6317532" y="3657041"/>
            <a:ext cx="1818000" cy="6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remaining inventory</a:t>
            </a:r>
            <a:endParaRPr/>
          </a:p>
        </p:txBody>
      </p:sp>
      <p:cxnSp>
        <p:nvCxnSpPr>
          <p:cNvPr id="527" name="Google Shape;527;p40"/>
          <p:cNvCxnSpPr/>
          <p:nvPr/>
        </p:nvCxnSpPr>
        <p:spPr>
          <a:xfrm>
            <a:off x="3028232" y="1998325"/>
            <a:ext cx="1036200" cy="0"/>
          </a:xfrm>
          <a:prstGeom prst="straightConnector1">
            <a:avLst/>
          </a:prstGeom>
          <a:noFill/>
          <a:ln w="9525" cap="flat" cmpd="sng">
            <a:solidFill>
              <a:schemeClr val="lt1"/>
            </a:solidFill>
            <a:prstDash val="solid"/>
            <a:round/>
            <a:headEnd type="oval" w="med" len="med"/>
            <a:tailEnd type="none" w="med" len="med"/>
          </a:ln>
        </p:spPr>
      </p:cxnSp>
      <p:cxnSp>
        <p:nvCxnSpPr>
          <p:cNvPr id="528" name="Google Shape;528;p40"/>
          <p:cNvCxnSpPr/>
          <p:nvPr/>
        </p:nvCxnSpPr>
        <p:spPr>
          <a:xfrm>
            <a:off x="3028232" y="3508425"/>
            <a:ext cx="1079100" cy="0"/>
          </a:xfrm>
          <a:prstGeom prst="straightConnector1">
            <a:avLst/>
          </a:prstGeom>
          <a:noFill/>
          <a:ln w="9525" cap="flat" cmpd="sng">
            <a:solidFill>
              <a:schemeClr val="lt1"/>
            </a:solidFill>
            <a:prstDash val="solid"/>
            <a:round/>
            <a:headEnd type="oval" w="med" len="med"/>
            <a:tailEnd type="none" w="med" len="med"/>
          </a:ln>
        </p:spPr>
      </p:cxnSp>
      <p:cxnSp>
        <p:nvCxnSpPr>
          <p:cNvPr id="529" name="Google Shape;529;p40"/>
          <p:cNvCxnSpPr/>
          <p:nvPr/>
        </p:nvCxnSpPr>
        <p:spPr>
          <a:xfrm>
            <a:off x="5088457" y="1998325"/>
            <a:ext cx="1017300" cy="0"/>
          </a:xfrm>
          <a:prstGeom prst="straightConnector1">
            <a:avLst/>
          </a:prstGeom>
          <a:noFill/>
          <a:ln w="9525" cap="flat" cmpd="sng">
            <a:solidFill>
              <a:schemeClr val="lt1"/>
            </a:solidFill>
            <a:prstDash val="solid"/>
            <a:round/>
            <a:headEnd type="none" w="med" len="med"/>
            <a:tailEnd type="oval" w="med" len="med"/>
          </a:ln>
        </p:spPr>
      </p:cxnSp>
      <p:cxnSp>
        <p:nvCxnSpPr>
          <p:cNvPr id="530" name="Google Shape;530;p40"/>
          <p:cNvCxnSpPr/>
          <p:nvPr/>
        </p:nvCxnSpPr>
        <p:spPr>
          <a:xfrm>
            <a:off x="5064657" y="3508425"/>
            <a:ext cx="1054500" cy="0"/>
          </a:xfrm>
          <a:prstGeom prst="straightConnector1">
            <a:avLst/>
          </a:prstGeom>
          <a:noFill/>
          <a:ln w="9525" cap="flat" cmpd="sng">
            <a:solidFill>
              <a:schemeClr val="lt1"/>
            </a:solidFill>
            <a:prstDash val="solid"/>
            <a:round/>
            <a:headEnd type="none" w="med" len="med"/>
            <a:tailEnd type="oval" w="med" len="med"/>
          </a:ln>
        </p:spPr>
      </p:cxnSp>
      <p:grpSp>
        <p:nvGrpSpPr>
          <p:cNvPr id="531" name="Google Shape;531;p40"/>
          <p:cNvGrpSpPr/>
          <p:nvPr/>
        </p:nvGrpSpPr>
        <p:grpSpPr>
          <a:xfrm>
            <a:off x="6424702" y="1473441"/>
            <a:ext cx="352777" cy="275695"/>
            <a:chOff x="5626763" y="2013829"/>
            <a:chExt cx="351722" cy="274788"/>
          </a:xfrm>
        </p:grpSpPr>
        <p:sp>
          <p:nvSpPr>
            <p:cNvPr id="532" name="Google Shape;532;p4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 name="Google Shape;542;p40"/>
          <p:cNvSpPr/>
          <p:nvPr/>
        </p:nvSpPr>
        <p:spPr>
          <a:xfrm>
            <a:off x="693600" y="1053115"/>
            <a:ext cx="11214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 name="Google Shape;543;p40"/>
          <p:cNvGrpSpPr/>
          <p:nvPr/>
        </p:nvGrpSpPr>
        <p:grpSpPr>
          <a:xfrm>
            <a:off x="2461790" y="1448620"/>
            <a:ext cx="322167" cy="302989"/>
            <a:chOff x="849016" y="2903255"/>
            <a:chExt cx="356655" cy="335425"/>
          </a:xfrm>
        </p:grpSpPr>
        <p:sp>
          <p:nvSpPr>
            <p:cNvPr id="544" name="Google Shape;544;p4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40"/>
          <p:cNvGrpSpPr/>
          <p:nvPr/>
        </p:nvGrpSpPr>
        <p:grpSpPr>
          <a:xfrm>
            <a:off x="2474076" y="2965138"/>
            <a:ext cx="322151" cy="322374"/>
            <a:chOff x="4206763" y="2450951"/>
            <a:chExt cx="322151" cy="322374"/>
          </a:xfrm>
        </p:grpSpPr>
        <p:sp>
          <p:nvSpPr>
            <p:cNvPr id="556" name="Google Shape;556;p4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 name="Google Shape;558;p40"/>
          <p:cNvSpPr/>
          <p:nvPr/>
        </p:nvSpPr>
        <p:spPr>
          <a:xfrm>
            <a:off x="6423912" y="296427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0"/>
          <p:cNvSpPr/>
          <p:nvPr/>
        </p:nvSpPr>
        <p:spPr>
          <a:xfrm rot="2700000">
            <a:off x="4057883" y="2211637"/>
            <a:ext cx="1024598" cy="1025022"/>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563"/>
        <p:cNvGrpSpPr/>
        <p:nvPr/>
      </p:nvGrpSpPr>
      <p:grpSpPr>
        <a:xfrm>
          <a:off x="0" y="0"/>
          <a:ext cx="0" cy="0"/>
          <a:chOff x="0" y="0"/>
          <a:chExt cx="0" cy="0"/>
        </a:xfrm>
      </p:grpSpPr>
      <p:sp>
        <p:nvSpPr>
          <p:cNvPr id="564" name="Google Shape;564;p41"/>
          <p:cNvSpPr txBox="1">
            <a:spLocks noGrp="1"/>
          </p:cNvSpPr>
          <p:nvPr>
            <p:ph type="ctrTitle"/>
          </p:nvPr>
        </p:nvSpPr>
        <p:spPr>
          <a:xfrm>
            <a:off x="2867175" y="1946250"/>
            <a:ext cx="3409500" cy="94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
        <p:nvSpPr>
          <p:cNvPr id="565" name="Google Shape;565;p41"/>
          <p:cNvSpPr/>
          <p:nvPr/>
        </p:nvSpPr>
        <p:spPr>
          <a:xfrm>
            <a:off x="2858675" y="3496800"/>
            <a:ext cx="3417900" cy="1179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569"/>
        <p:cNvGrpSpPr/>
        <p:nvPr/>
      </p:nvGrpSpPr>
      <p:grpSpPr>
        <a:xfrm>
          <a:off x="0" y="0"/>
          <a:ext cx="0" cy="0"/>
          <a:chOff x="0" y="0"/>
          <a:chExt cx="0" cy="0"/>
        </a:xfrm>
      </p:grpSpPr>
      <p:sp>
        <p:nvSpPr>
          <p:cNvPr id="570" name="Google Shape;570;p42"/>
          <p:cNvSpPr/>
          <p:nvPr/>
        </p:nvSpPr>
        <p:spPr>
          <a:xfrm>
            <a:off x="3170274" y="1373600"/>
            <a:ext cx="623100" cy="3004200"/>
          </a:xfrm>
          <a:prstGeom prst="roundRect">
            <a:avLst>
              <a:gd name="adj" fmla="val 4139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2"/>
          <p:cNvSpPr/>
          <p:nvPr/>
        </p:nvSpPr>
        <p:spPr>
          <a:xfrm>
            <a:off x="3984042" y="1373600"/>
            <a:ext cx="623100" cy="3004200"/>
          </a:xfrm>
          <a:prstGeom prst="roundRect">
            <a:avLst>
              <a:gd name="adj" fmla="val 4139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2"/>
          <p:cNvSpPr/>
          <p:nvPr/>
        </p:nvSpPr>
        <p:spPr>
          <a:xfrm>
            <a:off x="4784381" y="1373600"/>
            <a:ext cx="623100" cy="3004200"/>
          </a:xfrm>
          <a:prstGeom prst="roundRect">
            <a:avLst>
              <a:gd name="adj" fmla="val 4139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2"/>
          <p:cNvSpPr txBox="1">
            <a:spLocks noGrp="1"/>
          </p:cNvSpPr>
          <p:nvPr>
            <p:ph type="ctrTitle"/>
          </p:nvPr>
        </p:nvSpPr>
        <p:spPr>
          <a:xfrm>
            <a:off x="615264" y="389903"/>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STATUS REPORT</a:t>
            </a:r>
            <a:endParaRPr>
              <a:solidFill>
                <a:schemeClr val="lt1"/>
              </a:solidFill>
            </a:endParaRPr>
          </a:p>
        </p:txBody>
      </p:sp>
      <p:graphicFrame>
        <p:nvGraphicFramePr>
          <p:cNvPr id="574" name="Google Shape;574;p42"/>
          <p:cNvGraphicFramePr/>
          <p:nvPr/>
        </p:nvGraphicFramePr>
        <p:xfrm>
          <a:off x="1615800" y="1508000"/>
          <a:ext cx="6613725" cy="2758260"/>
        </p:xfrm>
        <a:graphic>
          <a:graphicData uri="http://schemas.openxmlformats.org/drawingml/2006/table">
            <a:tbl>
              <a:tblPr>
                <a:noFill/>
                <a:tableStyleId>{7663083E-83B5-4ECD-A57C-85FB738E598B}</a:tableStyleId>
              </a:tblPr>
              <a:tblGrid>
                <a:gridCol w="1458275">
                  <a:extLst>
                    <a:ext uri="{9D8B030D-6E8A-4147-A177-3AD203B41FA5}">
                      <a16:colId xmlns:a16="http://schemas.microsoft.com/office/drawing/2014/main" val="20000"/>
                    </a:ext>
                  </a:extLst>
                </a:gridCol>
                <a:gridCol w="817800">
                  <a:extLst>
                    <a:ext uri="{9D8B030D-6E8A-4147-A177-3AD203B41FA5}">
                      <a16:colId xmlns:a16="http://schemas.microsoft.com/office/drawing/2014/main" val="20001"/>
                    </a:ext>
                  </a:extLst>
                </a:gridCol>
                <a:gridCol w="796475">
                  <a:extLst>
                    <a:ext uri="{9D8B030D-6E8A-4147-A177-3AD203B41FA5}">
                      <a16:colId xmlns:a16="http://schemas.microsoft.com/office/drawing/2014/main" val="20002"/>
                    </a:ext>
                  </a:extLst>
                </a:gridCol>
                <a:gridCol w="825725">
                  <a:extLst>
                    <a:ext uri="{9D8B030D-6E8A-4147-A177-3AD203B41FA5}">
                      <a16:colId xmlns:a16="http://schemas.microsoft.com/office/drawing/2014/main" val="20003"/>
                    </a:ext>
                  </a:extLst>
                </a:gridCol>
                <a:gridCol w="2715450">
                  <a:extLst>
                    <a:ext uri="{9D8B030D-6E8A-4147-A177-3AD203B41FA5}">
                      <a16:colId xmlns:a16="http://schemas.microsoft.com/office/drawing/2014/main" val="20004"/>
                    </a:ext>
                  </a:extLst>
                </a:gridCol>
              </a:tblGrid>
              <a:tr h="381000">
                <a:tc>
                  <a:txBody>
                    <a:bodyPr/>
                    <a:lstStyle/>
                    <a:p>
                      <a:pPr marL="0" lvl="0" indent="0" algn="r" rtl="0">
                        <a:spcBef>
                          <a:spcPts val="0"/>
                        </a:spcBef>
                        <a:spcAft>
                          <a:spcPts val="0"/>
                        </a:spcAft>
                        <a:buNone/>
                      </a:pPr>
                      <a:endParaRPr sz="1200">
                        <a:solidFill>
                          <a:schemeClr val="lt1"/>
                        </a:solidFill>
                        <a:latin typeface="Poppins SemiBold"/>
                        <a:ea typeface="Poppins SemiBold"/>
                        <a:cs typeface="Poppins SemiBold"/>
                        <a:sym typeface="Poppins SemiBold"/>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Poppins SemiBold"/>
                          <a:ea typeface="Poppins SemiBold"/>
                          <a:cs typeface="Poppins SemiBold"/>
                          <a:sym typeface="Poppins SemiBold"/>
                        </a:rPr>
                        <a:t>Great</a:t>
                      </a:r>
                      <a:endParaRPr sz="1200">
                        <a:solidFill>
                          <a:schemeClr val="lt1"/>
                        </a:solidFill>
                        <a:latin typeface="Poppins SemiBold"/>
                        <a:ea typeface="Poppins SemiBold"/>
                        <a:cs typeface="Poppins SemiBold"/>
                        <a:sym typeface="Poppins SemiBold"/>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Poppins SemiBold"/>
                          <a:ea typeface="Poppins SemiBold"/>
                          <a:cs typeface="Poppins SemiBold"/>
                          <a:sym typeface="Poppins SemiBold"/>
                        </a:rPr>
                        <a:t>Okay</a:t>
                      </a:r>
                      <a:endParaRPr sz="1200">
                        <a:solidFill>
                          <a:schemeClr val="lt1"/>
                        </a:solidFill>
                        <a:latin typeface="Poppins SemiBold"/>
                        <a:ea typeface="Poppins SemiBold"/>
                        <a:cs typeface="Poppins SemiBold"/>
                        <a:sym typeface="Poppins SemiBold"/>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Poppins SemiBold"/>
                          <a:ea typeface="Poppins SemiBold"/>
                          <a:cs typeface="Poppins SemiBold"/>
                          <a:sym typeface="Poppins SemiBold"/>
                        </a:rPr>
                        <a:t>Bad</a:t>
                      </a:r>
                      <a:endParaRPr sz="1200">
                        <a:solidFill>
                          <a:schemeClr val="lt1"/>
                        </a:solidFill>
                        <a:latin typeface="Poppins SemiBold"/>
                        <a:ea typeface="Poppins SemiBold"/>
                        <a:cs typeface="Poppins SemiBold"/>
                        <a:sym typeface="Poppins SemiBold"/>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lt1"/>
                          </a:solidFill>
                          <a:latin typeface="Poppins SemiBold"/>
                          <a:ea typeface="Poppins SemiBold"/>
                          <a:cs typeface="Poppins SemiBold"/>
                          <a:sym typeface="Poppins SemiBold"/>
                        </a:rPr>
                        <a:t>Notes</a:t>
                      </a:r>
                      <a:endParaRPr sz="1200">
                        <a:solidFill>
                          <a:schemeClr val="lt1"/>
                        </a:solidFill>
                        <a:latin typeface="Poppins SemiBold"/>
                        <a:ea typeface="Poppins SemiBold"/>
                        <a:cs typeface="Poppins SemiBold"/>
                        <a:sym typeface="Poppins SemiBold"/>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r" rtl="0">
                        <a:spcBef>
                          <a:spcPts val="0"/>
                        </a:spcBef>
                        <a:spcAft>
                          <a:spcPts val="0"/>
                        </a:spcAft>
                        <a:buNone/>
                      </a:pPr>
                      <a:r>
                        <a:rPr lang="en">
                          <a:solidFill>
                            <a:schemeClr val="lt1"/>
                          </a:solidFill>
                          <a:latin typeface="Poppins SemiBold"/>
                          <a:ea typeface="Poppins SemiBold"/>
                          <a:cs typeface="Poppins SemiBold"/>
                          <a:sym typeface="Poppins SemiBold"/>
                        </a:rPr>
                        <a:t>SCHEDULE</a:t>
                      </a:r>
                      <a:endParaRPr>
                        <a:solidFill>
                          <a:schemeClr val="lt1"/>
                        </a:solidFill>
                        <a:latin typeface="Poppins SemiBold"/>
                        <a:ea typeface="Poppins SemiBold"/>
                        <a:cs typeface="Poppins SemiBold"/>
                        <a:sym typeface="Poppins SemiBold"/>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rPr>
                        <a:t>◯</a:t>
                      </a: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Pontano Sans"/>
                          <a:ea typeface="Pontano Sans"/>
                          <a:cs typeface="Pontano Sans"/>
                          <a:sym typeface="Pontano Sans"/>
                        </a:rPr>
                        <a:t>The project schedule is on track</a:t>
                      </a:r>
                      <a:endParaRPr>
                        <a:solidFill>
                          <a:schemeClr val="lt1"/>
                        </a:solidFill>
                        <a:latin typeface="Pontano Sans"/>
                        <a:ea typeface="Pontano Sans"/>
                        <a:cs typeface="Pontano Sans"/>
                        <a:sym typeface="Pontano Sans"/>
                      </a:endParaRPr>
                    </a:p>
                  </a:txBody>
                  <a:tcPr marL="91425" marR="91425" marT="91425" marB="91425">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r" rtl="0">
                        <a:spcBef>
                          <a:spcPts val="0"/>
                        </a:spcBef>
                        <a:spcAft>
                          <a:spcPts val="0"/>
                        </a:spcAft>
                        <a:buNone/>
                      </a:pPr>
                      <a:r>
                        <a:rPr lang="en">
                          <a:solidFill>
                            <a:schemeClr val="lt1"/>
                          </a:solidFill>
                          <a:latin typeface="Poppins SemiBold"/>
                          <a:ea typeface="Poppins SemiBold"/>
                          <a:cs typeface="Poppins SemiBold"/>
                          <a:sym typeface="Poppins SemiBold"/>
                        </a:rPr>
                        <a:t>RESOURCING</a:t>
                      </a:r>
                      <a:endParaRPr>
                        <a:solidFill>
                          <a:schemeClr val="lt1"/>
                        </a:solidFill>
                        <a:latin typeface="Poppins SemiBold"/>
                        <a:ea typeface="Poppins SemiBold"/>
                        <a:cs typeface="Poppins SemiBold"/>
                        <a:sym typeface="Poppins SemiBold"/>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rPr>
                        <a:t>◯</a:t>
                      </a: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Pontano Sans"/>
                          <a:ea typeface="Pontano Sans"/>
                          <a:cs typeface="Pontano Sans"/>
                          <a:sym typeface="Pontano Sans"/>
                        </a:rPr>
                        <a:t>Resourcing is adequate</a:t>
                      </a:r>
                      <a:endParaRPr>
                        <a:solidFill>
                          <a:schemeClr val="lt1"/>
                        </a:solidFill>
                        <a:latin typeface="Pontano Sans"/>
                        <a:ea typeface="Pontano Sans"/>
                        <a:cs typeface="Pontano Sans"/>
                        <a:sym typeface="Pontano Sans"/>
                      </a:endParaRPr>
                    </a:p>
                  </a:txBody>
                  <a:tcPr marL="91425" marR="91425" marT="91425" marB="91425">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r" rtl="0">
                        <a:spcBef>
                          <a:spcPts val="0"/>
                        </a:spcBef>
                        <a:spcAft>
                          <a:spcPts val="0"/>
                        </a:spcAft>
                        <a:buNone/>
                      </a:pPr>
                      <a:r>
                        <a:rPr lang="en">
                          <a:solidFill>
                            <a:schemeClr val="lt1"/>
                          </a:solidFill>
                          <a:latin typeface="Poppins SemiBold"/>
                          <a:ea typeface="Poppins SemiBold"/>
                          <a:cs typeface="Poppins SemiBold"/>
                          <a:sym typeface="Poppins SemiBold"/>
                        </a:rPr>
                        <a:t>BUDGET</a:t>
                      </a:r>
                      <a:endParaRPr>
                        <a:solidFill>
                          <a:schemeClr val="lt1"/>
                        </a:solidFill>
                        <a:latin typeface="Poppins SemiBold"/>
                        <a:ea typeface="Poppins SemiBold"/>
                        <a:cs typeface="Poppins SemiBold"/>
                        <a:sym typeface="Poppins SemiBold"/>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rPr>
                        <a:t>◯</a:t>
                      </a: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Pontano Sans"/>
                          <a:ea typeface="Pontano Sans"/>
                          <a:cs typeface="Pontano Sans"/>
                          <a:sym typeface="Pontano Sans"/>
                        </a:rPr>
                        <a:t>Project is within budget</a:t>
                      </a:r>
                      <a:endParaRPr>
                        <a:solidFill>
                          <a:schemeClr val="lt1"/>
                        </a:solidFill>
                        <a:latin typeface="Pontano Sans"/>
                        <a:ea typeface="Pontano Sans"/>
                        <a:cs typeface="Pontano Sans"/>
                        <a:sym typeface="Pontano Sans"/>
                      </a:endParaRPr>
                    </a:p>
                  </a:txBody>
                  <a:tcPr marL="91425" marR="91425" marT="91425" marB="91425">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r" rtl="0">
                        <a:spcBef>
                          <a:spcPts val="0"/>
                        </a:spcBef>
                        <a:spcAft>
                          <a:spcPts val="0"/>
                        </a:spcAft>
                        <a:buNone/>
                      </a:pPr>
                      <a:r>
                        <a:rPr lang="en">
                          <a:solidFill>
                            <a:schemeClr val="lt1"/>
                          </a:solidFill>
                          <a:latin typeface="Poppins SemiBold"/>
                          <a:ea typeface="Poppins SemiBold"/>
                          <a:cs typeface="Poppins SemiBold"/>
                          <a:sym typeface="Poppins SemiBold"/>
                        </a:rPr>
                        <a:t>RISKS</a:t>
                      </a:r>
                      <a:endParaRPr>
                        <a:solidFill>
                          <a:schemeClr val="lt1"/>
                        </a:solidFill>
                        <a:latin typeface="Poppins SemiBold"/>
                        <a:ea typeface="Poppins SemiBold"/>
                        <a:cs typeface="Poppins SemiBold"/>
                        <a:sym typeface="Poppins SemiBold"/>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rPr>
                        <a:t>◯</a:t>
                      </a: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Pontano Sans"/>
                          <a:ea typeface="Pontano Sans"/>
                          <a:cs typeface="Pontano Sans"/>
                          <a:sym typeface="Pontano Sans"/>
                        </a:rPr>
                        <a:t>All project risks are under control</a:t>
                      </a:r>
                      <a:endParaRPr>
                        <a:solidFill>
                          <a:schemeClr val="lt1"/>
                        </a:solidFill>
                        <a:latin typeface="Pontano Sans"/>
                        <a:ea typeface="Pontano Sans"/>
                        <a:cs typeface="Pontano Sans"/>
                        <a:sym typeface="Pontano Sans"/>
                      </a:endParaRPr>
                    </a:p>
                  </a:txBody>
                  <a:tcPr marL="91425" marR="91425" marT="91425" marB="91425">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r" rtl="0">
                        <a:spcBef>
                          <a:spcPts val="0"/>
                        </a:spcBef>
                        <a:spcAft>
                          <a:spcPts val="0"/>
                        </a:spcAft>
                        <a:buNone/>
                      </a:pPr>
                      <a:r>
                        <a:rPr lang="en">
                          <a:solidFill>
                            <a:schemeClr val="lt1"/>
                          </a:solidFill>
                          <a:latin typeface="Poppins SemiBold"/>
                          <a:ea typeface="Poppins SemiBold"/>
                          <a:cs typeface="Poppins SemiBold"/>
                          <a:sym typeface="Poppins SemiBold"/>
                        </a:rPr>
                        <a:t>ISSUES</a:t>
                      </a:r>
                      <a:endParaRPr>
                        <a:solidFill>
                          <a:schemeClr val="lt1"/>
                        </a:solidFill>
                        <a:latin typeface="Poppins SemiBold"/>
                        <a:ea typeface="Poppins SemiBold"/>
                        <a:cs typeface="Poppins SemiBold"/>
                        <a:sym typeface="Poppins SemiBold"/>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rPr>
                        <a:t>◯</a:t>
                      </a: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Pontano Sans"/>
                          <a:ea typeface="Pontano Sans"/>
                          <a:cs typeface="Pontano Sans"/>
                          <a:sym typeface="Pontano Sans"/>
                        </a:rPr>
                        <a:t>Project has minor issues to be solved</a:t>
                      </a:r>
                      <a:endParaRPr>
                        <a:solidFill>
                          <a:schemeClr val="lt1"/>
                        </a:solidFill>
                        <a:latin typeface="Pontano Sans"/>
                        <a:ea typeface="Pontano Sans"/>
                        <a:cs typeface="Pontano Sans"/>
                        <a:sym typeface="Pontano Sans"/>
                      </a:endParaRPr>
                    </a:p>
                  </a:txBody>
                  <a:tcPr marL="91425" marR="91425" marT="91425" marB="91425">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r" rtl="0">
                        <a:spcBef>
                          <a:spcPts val="0"/>
                        </a:spcBef>
                        <a:spcAft>
                          <a:spcPts val="0"/>
                        </a:spcAft>
                        <a:buNone/>
                      </a:pPr>
                      <a:r>
                        <a:rPr lang="en">
                          <a:solidFill>
                            <a:schemeClr val="lt1"/>
                          </a:solidFill>
                          <a:latin typeface="Poppins SemiBold"/>
                          <a:ea typeface="Poppins SemiBold"/>
                          <a:cs typeface="Poppins SemiBold"/>
                          <a:sym typeface="Poppins SemiBold"/>
                        </a:rPr>
                        <a:t>BENEFITS</a:t>
                      </a:r>
                      <a:endParaRPr>
                        <a:solidFill>
                          <a:schemeClr val="lt1"/>
                        </a:solidFill>
                        <a:latin typeface="Poppins SemiBold"/>
                        <a:ea typeface="Poppins SemiBold"/>
                        <a:cs typeface="Poppins SemiBold"/>
                        <a:sym typeface="Poppins SemiBold"/>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rPr>
                        <a:t>◯</a:t>
                      </a:r>
                      <a:endParaRPr>
                        <a:solidFill>
                          <a:schemeClr val="lt1"/>
                        </a:solidFill>
                      </a:endParaRPr>
                    </a:p>
                  </a:txBody>
                  <a:tcPr marL="91425" marR="91425" marT="91425" marB="91425" anchor="ctr">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Pontano Sans"/>
                          <a:ea typeface="Pontano Sans"/>
                          <a:cs typeface="Pontano Sans"/>
                          <a:sym typeface="Pontano Sans"/>
                        </a:rPr>
                        <a:t>Project benefits do not meet the expectations</a:t>
                      </a:r>
                      <a:endParaRPr>
                        <a:solidFill>
                          <a:schemeClr val="lt1"/>
                        </a:solidFill>
                        <a:latin typeface="Pontano Sans"/>
                        <a:ea typeface="Pontano Sans"/>
                        <a:cs typeface="Pontano Sans"/>
                        <a:sym typeface="Pontano Sans"/>
                      </a:endParaRPr>
                    </a:p>
                  </a:txBody>
                  <a:tcPr marL="91425" marR="91425" marT="91425" marB="91425">
                    <a:lnL w="9525" cap="flat" cmpd="sng">
                      <a:solidFill>
                        <a:srgbClr val="FFD966">
                          <a:alpha val="0"/>
                        </a:srgbClr>
                      </a:solidFill>
                      <a:prstDash val="solid"/>
                      <a:round/>
                      <a:headEnd type="none" w="sm" len="sm"/>
                      <a:tailEnd type="none" w="sm" len="sm"/>
                    </a:lnL>
                    <a:lnR w="9525" cap="flat" cmpd="sng">
                      <a:solidFill>
                        <a:srgbClr val="FFD966">
                          <a:alpha val="0"/>
                        </a:srgbClr>
                      </a:solidFill>
                      <a:prstDash val="solid"/>
                      <a:round/>
                      <a:headEnd type="none" w="sm" len="sm"/>
                      <a:tailEnd type="none" w="sm" len="sm"/>
                    </a:lnR>
                    <a:lnT w="9525" cap="flat" cmpd="sng">
                      <a:solidFill>
                        <a:srgbClr val="FFD966">
                          <a:alpha val="0"/>
                        </a:srgbClr>
                      </a:solidFill>
                      <a:prstDash val="solid"/>
                      <a:round/>
                      <a:headEnd type="none" w="sm" len="sm"/>
                      <a:tailEnd type="none" w="sm" len="sm"/>
                    </a:lnT>
                    <a:lnB w="9525" cap="flat" cmpd="sng">
                      <a:solidFill>
                        <a:srgbClr val="FFD966">
                          <a:alpha val="0"/>
                        </a:srgb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575" name="Google Shape;575;p42"/>
          <p:cNvSpPr/>
          <p:nvPr/>
        </p:nvSpPr>
        <p:spPr>
          <a:xfrm>
            <a:off x="693600" y="1053115"/>
            <a:ext cx="9222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579"/>
        <p:cNvGrpSpPr/>
        <p:nvPr/>
      </p:nvGrpSpPr>
      <p:grpSpPr>
        <a:xfrm>
          <a:off x="0" y="0"/>
          <a:ext cx="0" cy="0"/>
          <a:chOff x="0" y="0"/>
          <a:chExt cx="0" cy="0"/>
        </a:xfrm>
      </p:grpSpPr>
      <p:sp>
        <p:nvSpPr>
          <p:cNvPr id="580" name="Google Shape;580;p43"/>
          <p:cNvSpPr txBox="1"/>
          <p:nvPr/>
        </p:nvSpPr>
        <p:spPr>
          <a:xfrm>
            <a:off x="4859377" y="3560713"/>
            <a:ext cx="1748100" cy="82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900">
                <a:solidFill>
                  <a:schemeClr val="lt1"/>
                </a:solidFill>
                <a:latin typeface="Pontano Sans"/>
                <a:ea typeface="Pontano Sans"/>
                <a:cs typeface="Pontano Sans"/>
                <a:sym typeface="Pontano Sans"/>
              </a:rPr>
              <a:t>Venus has a beautiful name and is the second planet from the Sun. It’s terribly hot, even hotter than Mercury</a:t>
            </a:r>
            <a:endParaRPr sz="900">
              <a:solidFill>
                <a:schemeClr val="lt1"/>
              </a:solidFill>
              <a:latin typeface="Pontano Sans"/>
              <a:ea typeface="Pontano Sans"/>
              <a:cs typeface="Pontano Sans"/>
              <a:sym typeface="Pontano Sans"/>
            </a:endParaRPr>
          </a:p>
          <a:p>
            <a:pPr marL="0" lvl="0" indent="0" algn="r" rtl="0">
              <a:spcBef>
                <a:spcPts val="0"/>
              </a:spcBef>
              <a:spcAft>
                <a:spcPts val="0"/>
              </a:spcAft>
              <a:buNone/>
            </a:pPr>
            <a:endParaRPr sz="900">
              <a:solidFill>
                <a:schemeClr val="lt1"/>
              </a:solidFill>
              <a:latin typeface="Pontano Sans"/>
              <a:ea typeface="Pontano Sans"/>
              <a:cs typeface="Pontano Sans"/>
              <a:sym typeface="Pontano Sans"/>
            </a:endParaRPr>
          </a:p>
        </p:txBody>
      </p:sp>
      <p:sp>
        <p:nvSpPr>
          <p:cNvPr id="581" name="Google Shape;581;p43"/>
          <p:cNvSpPr txBox="1"/>
          <p:nvPr/>
        </p:nvSpPr>
        <p:spPr>
          <a:xfrm>
            <a:off x="2512804" y="2024313"/>
            <a:ext cx="1641300" cy="82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lt1"/>
                </a:solidFill>
                <a:latin typeface="Pontano Sans"/>
                <a:ea typeface="Pontano Sans"/>
                <a:cs typeface="Pontano Sans"/>
                <a:sym typeface="Pontano Sans"/>
              </a:rPr>
              <a:t>Neptune is the farthest planet in our Solar System. It’s the fourth-largest by diameter and the densest</a:t>
            </a:r>
            <a:endParaRPr sz="900">
              <a:solidFill>
                <a:schemeClr val="lt1"/>
              </a:solidFill>
              <a:latin typeface="Pontano Sans"/>
              <a:ea typeface="Pontano Sans"/>
              <a:cs typeface="Pontano Sans"/>
              <a:sym typeface="Pontano Sans"/>
            </a:endParaRPr>
          </a:p>
        </p:txBody>
      </p:sp>
      <p:sp>
        <p:nvSpPr>
          <p:cNvPr id="582" name="Google Shape;582;p43"/>
          <p:cNvSpPr txBox="1"/>
          <p:nvPr/>
        </p:nvSpPr>
        <p:spPr>
          <a:xfrm>
            <a:off x="4859377" y="2026754"/>
            <a:ext cx="1748100" cy="82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900">
                <a:solidFill>
                  <a:schemeClr val="lt1"/>
                </a:solidFill>
                <a:latin typeface="Pontano Sans"/>
                <a:ea typeface="Pontano Sans"/>
                <a:cs typeface="Pontano Sans"/>
                <a:sym typeface="Pontano Sans"/>
              </a:rPr>
              <a:t>Despite being red, Mars is a cold place, not hot. It’s full of iron oxide dust, which gives the planet its reddish cast</a:t>
            </a:r>
            <a:endParaRPr sz="900">
              <a:solidFill>
                <a:schemeClr val="lt1"/>
              </a:solidFill>
              <a:latin typeface="Pontano Sans"/>
              <a:ea typeface="Pontano Sans"/>
              <a:cs typeface="Pontano Sans"/>
              <a:sym typeface="Pontano Sans"/>
            </a:endParaRPr>
          </a:p>
        </p:txBody>
      </p:sp>
      <p:sp>
        <p:nvSpPr>
          <p:cNvPr id="583" name="Google Shape;583;p43"/>
          <p:cNvSpPr txBox="1"/>
          <p:nvPr/>
        </p:nvSpPr>
        <p:spPr>
          <a:xfrm>
            <a:off x="2512804" y="3560715"/>
            <a:ext cx="1641300" cy="82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lt1"/>
                </a:solidFill>
                <a:latin typeface="Pontano Sans"/>
                <a:ea typeface="Pontano Sans"/>
                <a:cs typeface="Pontano Sans"/>
                <a:sym typeface="Pontano Sans"/>
              </a:rPr>
              <a:t>Mercury is the closest planet to the Sun and also the smallest one in our Solar System</a:t>
            </a:r>
            <a:endParaRPr sz="900">
              <a:solidFill>
                <a:schemeClr val="lt1"/>
              </a:solidFill>
              <a:latin typeface="Pontano Sans"/>
              <a:ea typeface="Pontano Sans"/>
              <a:cs typeface="Pontano Sans"/>
              <a:sym typeface="Pontano Sans"/>
            </a:endParaRPr>
          </a:p>
        </p:txBody>
      </p:sp>
      <p:sp>
        <p:nvSpPr>
          <p:cNvPr id="584" name="Google Shape;584;p43"/>
          <p:cNvSpPr txBox="1"/>
          <p:nvPr/>
        </p:nvSpPr>
        <p:spPr>
          <a:xfrm flipH="1">
            <a:off x="2515355" y="1860279"/>
            <a:ext cx="1641300" cy="27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latin typeface="Poppins SemiBold"/>
                <a:ea typeface="Poppins SemiBold"/>
                <a:cs typeface="Poppins SemiBold"/>
                <a:sym typeface="Poppins SemiBold"/>
              </a:rPr>
              <a:t>RISKS</a:t>
            </a:r>
            <a:endParaRPr>
              <a:solidFill>
                <a:schemeClr val="lt1"/>
              </a:solidFill>
              <a:latin typeface="Poppins SemiBold"/>
              <a:ea typeface="Poppins SemiBold"/>
              <a:cs typeface="Poppins SemiBold"/>
              <a:sym typeface="Poppins SemiBold"/>
            </a:endParaRPr>
          </a:p>
        </p:txBody>
      </p:sp>
      <p:sp>
        <p:nvSpPr>
          <p:cNvPr id="585" name="Google Shape;585;p43"/>
          <p:cNvSpPr txBox="1"/>
          <p:nvPr/>
        </p:nvSpPr>
        <p:spPr>
          <a:xfrm flipH="1">
            <a:off x="4966177" y="1862722"/>
            <a:ext cx="1641300" cy="278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a:solidFill>
                  <a:schemeClr val="lt1"/>
                </a:solidFill>
                <a:latin typeface="Poppins SemiBold"/>
                <a:ea typeface="Poppins SemiBold"/>
                <a:cs typeface="Poppins SemiBold"/>
                <a:sym typeface="Poppins SemiBold"/>
              </a:rPr>
              <a:t>ASSUMPTIONS</a:t>
            </a:r>
            <a:endParaRPr>
              <a:solidFill>
                <a:schemeClr val="lt1"/>
              </a:solidFill>
              <a:latin typeface="Poppins SemiBold"/>
              <a:ea typeface="Poppins SemiBold"/>
              <a:cs typeface="Poppins SemiBold"/>
              <a:sym typeface="Poppins SemiBold"/>
            </a:endParaRPr>
          </a:p>
        </p:txBody>
      </p:sp>
      <p:sp>
        <p:nvSpPr>
          <p:cNvPr id="586" name="Google Shape;586;p43"/>
          <p:cNvSpPr txBox="1"/>
          <p:nvPr/>
        </p:nvSpPr>
        <p:spPr>
          <a:xfrm flipH="1">
            <a:off x="2512980" y="3392003"/>
            <a:ext cx="1641300" cy="27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latin typeface="Poppins SemiBold"/>
                <a:ea typeface="Poppins SemiBold"/>
                <a:cs typeface="Poppins SemiBold"/>
                <a:sym typeface="Poppins SemiBold"/>
              </a:rPr>
              <a:t>ISSUES</a:t>
            </a:r>
            <a:endParaRPr>
              <a:solidFill>
                <a:schemeClr val="lt1"/>
              </a:solidFill>
              <a:latin typeface="Poppins SemiBold"/>
              <a:ea typeface="Poppins SemiBold"/>
              <a:cs typeface="Poppins SemiBold"/>
              <a:sym typeface="Poppins SemiBold"/>
            </a:endParaRPr>
          </a:p>
        </p:txBody>
      </p:sp>
      <p:sp>
        <p:nvSpPr>
          <p:cNvPr id="587" name="Google Shape;587;p43"/>
          <p:cNvSpPr txBox="1"/>
          <p:nvPr/>
        </p:nvSpPr>
        <p:spPr>
          <a:xfrm flipH="1">
            <a:off x="4966177" y="3394446"/>
            <a:ext cx="1641300" cy="278400"/>
          </a:xfrm>
          <a:prstGeom prst="rect">
            <a:avLst/>
          </a:prstGeom>
          <a:noFill/>
          <a:ln>
            <a:noFill/>
          </a:ln>
        </p:spPr>
        <p:txBody>
          <a:bodyPr spcFirstLastPara="1" wrap="square" lIns="91425" tIns="91425" rIns="20425" bIns="91425" anchor="b" anchorCtr="0">
            <a:noAutofit/>
          </a:bodyPr>
          <a:lstStyle/>
          <a:p>
            <a:pPr marL="0" lvl="0" indent="0" algn="r" rtl="0">
              <a:spcBef>
                <a:spcPts val="0"/>
              </a:spcBef>
              <a:spcAft>
                <a:spcPts val="0"/>
              </a:spcAft>
              <a:buNone/>
            </a:pPr>
            <a:r>
              <a:rPr lang="en">
                <a:solidFill>
                  <a:schemeClr val="lt1"/>
                </a:solidFill>
                <a:latin typeface="Poppins SemiBold"/>
                <a:ea typeface="Poppins SemiBold"/>
                <a:cs typeface="Poppins SemiBold"/>
                <a:sym typeface="Poppins SemiBold"/>
              </a:rPr>
              <a:t>DEPENDENCIES</a:t>
            </a:r>
            <a:endParaRPr>
              <a:solidFill>
                <a:schemeClr val="lt1"/>
              </a:solidFill>
              <a:latin typeface="Poppins SemiBold"/>
              <a:ea typeface="Poppins SemiBold"/>
              <a:cs typeface="Poppins SemiBold"/>
              <a:sym typeface="Poppins SemiBold"/>
            </a:endParaRPr>
          </a:p>
        </p:txBody>
      </p:sp>
      <p:sp>
        <p:nvSpPr>
          <p:cNvPr id="588" name="Google Shape;588;p43"/>
          <p:cNvSpPr txBox="1">
            <a:spLocks noGrp="1"/>
          </p:cNvSpPr>
          <p:nvPr>
            <p:ph type="ctrTitle"/>
          </p:nvPr>
        </p:nvSpPr>
        <p:spPr>
          <a:xfrm>
            <a:off x="613367" y="389903"/>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RAID SUMMARY</a:t>
            </a:r>
            <a:endParaRPr>
              <a:solidFill>
                <a:schemeClr val="lt1"/>
              </a:solidFill>
            </a:endParaRPr>
          </a:p>
        </p:txBody>
      </p:sp>
      <p:sp>
        <p:nvSpPr>
          <p:cNvPr id="589" name="Google Shape;589;p43"/>
          <p:cNvSpPr/>
          <p:nvPr/>
        </p:nvSpPr>
        <p:spPr>
          <a:xfrm>
            <a:off x="1558566" y="1544910"/>
            <a:ext cx="637200" cy="637200"/>
          </a:xfrm>
          <a:prstGeom prst="roundRect">
            <a:avLst>
              <a:gd name="adj" fmla="val 21049"/>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txBox="1"/>
          <p:nvPr/>
        </p:nvSpPr>
        <p:spPr>
          <a:xfrm flipH="1">
            <a:off x="1602661" y="1738504"/>
            <a:ext cx="449700" cy="27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800">
                <a:solidFill>
                  <a:schemeClr val="lt1"/>
                </a:solidFill>
                <a:latin typeface="Poppins SemiBold"/>
                <a:ea typeface="Poppins SemiBold"/>
                <a:cs typeface="Poppins SemiBold"/>
                <a:sym typeface="Poppins SemiBold"/>
              </a:rPr>
              <a:t>R</a:t>
            </a:r>
            <a:endParaRPr sz="4800">
              <a:solidFill>
                <a:schemeClr val="lt1"/>
              </a:solidFill>
              <a:latin typeface="Poppins SemiBold"/>
              <a:ea typeface="Poppins SemiBold"/>
              <a:cs typeface="Poppins SemiBold"/>
              <a:sym typeface="Poppins SemiBold"/>
            </a:endParaRPr>
          </a:p>
        </p:txBody>
      </p:sp>
      <p:cxnSp>
        <p:nvCxnSpPr>
          <p:cNvPr id="591" name="Google Shape;591;p43"/>
          <p:cNvCxnSpPr/>
          <p:nvPr/>
        </p:nvCxnSpPr>
        <p:spPr>
          <a:xfrm>
            <a:off x="2402277" y="1509450"/>
            <a:ext cx="0" cy="2796600"/>
          </a:xfrm>
          <a:prstGeom prst="straightConnector1">
            <a:avLst/>
          </a:prstGeom>
          <a:noFill/>
          <a:ln w="9525" cap="flat" cmpd="sng">
            <a:solidFill>
              <a:schemeClr val="lt1"/>
            </a:solidFill>
            <a:prstDash val="solid"/>
            <a:round/>
            <a:headEnd type="none" w="med" len="med"/>
            <a:tailEnd type="none" w="med" len="med"/>
          </a:ln>
        </p:spPr>
      </p:cxnSp>
      <p:sp>
        <p:nvSpPr>
          <p:cNvPr id="592" name="Google Shape;592;p43"/>
          <p:cNvSpPr/>
          <p:nvPr/>
        </p:nvSpPr>
        <p:spPr>
          <a:xfrm>
            <a:off x="1558566" y="3064635"/>
            <a:ext cx="637200" cy="637200"/>
          </a:xfrm>
          <a:prstGeom prst="roundRect">
            <a:avLst>
              <a:gd name="adj" fmla="val 21049"/>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txBox="1"/>
          <p:nvPr/>
        </p:nvSpPr>
        <p:spPr>
          <a:xfrm flipH="1">
            <a:off x="1705685" y="3258229"/>
            <a:ext cx="449700" cy="27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800">
                <a:solidFill>
                  <a:schemeClr val="lt1"/>
                </a:solidFill>
                <a:latin typeface="Poppins SemiBold"/>
                <a:ea typeface="Poppins SemiBold"/>
                <a:cs typeface="Poppins SemiBold"/>
                <a:sym typeface="Poppins SemiBold"/>
              </a:rPr>
              <a:t>I</a:t>
            </a:r>
            <a:endParaRPr sz="4800">
              <a:solidFill>
                <a:schemeClr val="lt1"/>
              </a:solidFill>
              <a:latin typeface="Poppins SemiBold"/>
              <a:ea typeface="Poppins SemiBold"/>
              <a:cs typeface="Poppins SemiBold"/>
              <a:sym typeface="Poppins SemiBold"/>
            </a:endParaRPr>
          </a:p>
        </p:txBody>
      </p:sp>
      <p:sp>
        <p:nvSpPr>
          <p:cNvPr id="594" name="Google Shape;594;p43"/>
          <p:cNvSpPr/>
          <p:nvPr/>
        </p:nvSpPr>
        <p:spPr>
          <a:xfrm>
            <a:off x="6948234" y="1536275"/>
            <a:ext cx="637200" cy="637200"/>
          </a:xfrm>
          <a:prstGeom prst="roundRect">
            <a:avLst>
              <a:gd name="adj" fmla="val 21049"/>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txBox="1"/>
          <p:nvPr/>
        </p:nvSpPr>
        <p:spPr>
          <a:xfrm flipH="1">
            <a:off x="6968333" y="1729869"/>
            <a:ext cx="449700" cy="27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800">
                <a:solidFill>
                  <a:schemeClr val="lt1"/>
                </a:solidFill>
                <a:latin typeface="Poppins SemiBold"/>
                <a:ea typeface="Poppins SemiBold"/>
                <a:cs typeface="Poppins SemiBold"/>
                <a:sym typeface="Poppins SemiBold"/>
              </a:rPr>
              <a:t>A</a:t>
            </a:r>
            <a:endParaRPr sz="4800">
              <a:solidFill>
                <a:schemeClr val="lt1"/>
              </a:solidFill>
              <a:latin typeface="Poppins SemiBold"/>
              <a:ea typeface="Poppins SemiBold"/>
              <a:cs typeface="Poppins SemiBold"/>
              <a:sym typeface="Poppins SemiBold"/>
            </a:endParaRPr>
          </a:p>
        </p:txBody>
      </p:sp>
      <p:sp>
        <p:nvSpPr>
          <p:cNvPr id="596" name="Google Shape;596;p43"/>
          <p:cNvSpPr/>
          <p:nvPr/>
        </p:nvSpPr>
        <p:spPr>
          <a:xfrm>
            <a:off x="6948234" y="3056000"/>
            <a:ext cx="637200" cy="637200"/>
          </a:xfrm>
          <a:prstGeom prst="roundRect">
            <a:avLst>
              <a:gd name="adj" fmla="val 21049"/>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txBox="1"/>
          <p:nvPr/>
        </p:nvSpPr>
        <p:spPr>
          <a:xfrm flipH="1">
            <a:off x="6979985" y="3249594"/>
            <a:ext cx="449700" cy="27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800">
                <a:solidFill>
                  <a:schemeClr val="lt1"/>
                </a:solidFill>
                <a:latin typeface="Poppins SemiBold"/>
                <a:ea typeface="Poppins SemiBold"/>
                <a:cs typeface="Poppins SemiBold"/>
                <a:sym typeface="Poppins SemiBold"/>
              </a:rPr>
              <a:t>D</a:t>
            </a:r>
            <a:endParaRPr sz="4800">
              <a:solidFill>
                <a:schemeClr val="lt1"/>
              </a:solidFill>
              <a:latin typeface="Poppins SemiBold"/>
              <a:ea typeface="Poppins SemiBold"/>
              <a:cs typeface="Poppins SemiBold"/>
              <a:sym typeface="Poppins SemiBold"/>
            </a:endParaRPr>
          </a:p>
        </p:txBody>
      </p:sp>
      <p:cxnSp>
        <p:nvCxnSpPr>
          <p:cNvPr id="598" name="Google Shape;598;p43"/>
          <p:cNvCxnSpPr/>
          <p:nvPr/>
        </p:nvCxnSpPr>
        <p:spPr>
          <a:xfrm>
            <a:off x="6746977" y="1576500"/>
            <a:ext cx="0" cy="2729400"/>
          </a:xfrm>
          <a:prstGeom prst="straightConnector1">
            <a:avLst/>
          </a:prstGeom>
          <a:noFill/>
          <a:ln w="9525" cap="flat" cmpd="sng">
            <a:solidFill>
              <a:schemeClr val="lt1"/>
            </a:solidFill>
            <a:prstDash val="solid"/>
            <a:round/>
            <a:headEnd type="none" w="med" len="med"/>
            <a:tailEnd type="none" w="med" len="med"/>
          </a:ln>
        </p:spPr>
      </p:cxnSp>
      <p:sp>
        <p:nvSpPr>
          <p:cNvPr id="599" name="Google Shape;599;p43"/>
          <p:cNvSpPr/>
          <p:nvPr/>
        </p:nvSpPr>
        <p:spPr>
          <a:xfrm>
            <a:off x="693600" y="1053115"/>
            <a:ext cx="12150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603"/>
        <p:cNvGrpSpPr/>
        <p:nvPr/>
      </p:nvGrpSpPr>
      <p:grpSpPr>
        <a:xfrm>
          <a:off x="0" y="0"/>
          <a:ext cx="0" cy="0"/>
          <a:chOff x="0" y="0"/>
          <a:chExt cx="0" cy="0"/>
        </a:xfrm>
      </p:grpSpPr>
      <p:sp>
        <p:nvSpPr>
          <p:cNvPr id="604" name="Google Shape;604;p44"/>
          <p:cNvSpPr txBox="1">
            <a:spLocks noGrp="1"/>
          </p:cNvSpPr>
          <p:nvPr>
            <p:ph type="ctrTitle"/>
          </p:nvPr>
        </p:nvSpPr>
        <p:spPr>
          <a:xfrm>
            <a:off x="2180550" y="665477"/>
            <a:ext cx="47829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WHERE WE ARE</a:t>
            </a:r>
            <a:endParaRPr/>
          </a:p>
        </p:txBody>
      </p:sp>
      <p:sp>
        <p:nvSpPr>
          <p:cNvPr id="605" name="Google Shape;605;p44"/>
          <p:cNvSpPr txBox="1">
            <a:spLocks noGrp="1"/>
          </p:cNvSpPr>
          <p:nvPr>
            <p:ph type="subTitle" idx="1"/>
          </p:nvPr>
        </p:nvSpPr>
        <p:spPr>
          <a:xfrm>
            <a:off x="2771500" y="1506325"/>
            <a:ext cx="3600900" cy="11124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a:t>Mercury is the closest planet to the Sun and the smallest one in the Solar System—it’s only a bit larger than our Moon. The planet’s name has nothing to do with the liquid metal, since it was named after the Roman messenger god</a:t>
            </a:r>
            <a:endParaRPr/>
          </a:p>
          <a:p>
            <a:pPr marL="0" lvl="0" indent="0" algn="ctr" rtl="0">
              <a:spcBef>
                <a:spcPts val="1600"/>
              </a:spcBef>
              <a:spcAft>
                <a:spcPts val="0"/>
              </a:spcAft>
              <a:buNone/>
            </a:pPr>
            <a:endParaRPr/>
          </a:p>
        </p:txBody>
      </p:sp>
      <p:sp>
        <p:nvSpPr>
          <p:cNvPr id="606" name="Google Shape;606;p44"/>
          <p:cNvSpPr txBox="1">
            <a:spLocks noGrp="1"/>
          </p:cNvSpPr>
          <p:nvPr>
            <p:ph type="subTitle" idx="2"/>
          </p:nvPr>
        </p:nvSpPr>
        <p:spPr>
          <a:xfrm>
            <a:off x="2771500" y="3723446"/>
            <a:ext cx="3600900" cy="11124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a:t>Venus has a beautiful name and is the second planet from the Sun. It’s terribly hot—even hotter than Mercury—and its atmosphere is extremely poisonous. It’s the second-brightest natural object in the night sky after the Moon</a:t>
            </a:r>
            <a:endParaRPr/>
          </a:p>
          <a:p>
            <a:pPr marL="0" lvl="0" indent="0" algn="ctr" rtl="0">
              <a:spcBef>
                <a:spcPts val="1600"/>
              </a:spcBef>
              <a:spcAft>
                <a:spcPts val="0"/>
              </a:spcAft>
              <a:buNone/>
            </a:pPr>
            <a:endParaRPr/>
          </a:p>
        </p:txBody>
      </p:sp>
      <p:sp>
        <p:nvSpPr>
          <p:cNvPr id="607" name="Google Shape;607;p44"/>
          <p:cNvSpPr txBox="1">
            <a:spLocks noGrp="1"/>
          </p:cNvSpPr>
          <p:nvPr>
            <p:ph type="ctrTitle" idx="3"/>
          </p:nvPr>
        </p:nvSpPr>
        <p:spPr>
          <a:xfrm>
            <a:off x="2180550" y="2889552"/>
            <a:ext cx="47829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WHERE WE WANT TO BE</a:t>
            </a:r>
            <a:endParaRPr/>
          </a:p>
        </p:txBody>
      </p:sp>
      <p:sp>
        <p:nvSpPr>
          <p:cNvPr id="608" name="Google Shape;608;p44"/>
          <p:cNvSpPr/>
          <p:nvPr/>
        </p:nvSpPr>
        <p:spPr>
          <a:xfrm>
            <a:off x="4370850" y="573050"/>
            <a:ext cx="402300" cy="4023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4"/>
          <p:cNvSpPr/>
          <p:nvPr/>
        </p:nvSpPr>
        <p:spPr>
          <a:xfrm>
            <a:off x="4370850" y="2804574"/>
            <a:ext cx="402300" cy="4023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 name="Google Shape;610;p44"/>
          <p:cNvGrpSpPr/>
          <p:nvPr/>
        </p:nvGrpSpPr>
        <p:grpSpPr>
          <a:xfrm>
            <a:off x="4433502" y="2848616"/>
            <a:ext cx="276976" cy="328240"/>
            <a:chOff x="8020159" y="1516551"/>
            <a:chExt cx="300897" cy="356627"/>
          </a:xfrm>
        </p:grpSpPr>
        <p:sp>
          <p:nvSpPr>
            <p:cNvPr id="611" name="Google Shape;611;p4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44"/>
          <p:cNvGrpSpPr/>
          <p:nvPr/>
        </p:nvGrpSpPr>
        <p:grpSpPr>
          <a:xfrm>
            <a:off x="4398200" y="646513"/>
            <a:ext cx="347589" cy="255367"/>
            <a:chOff x="6188327" y="2955408"/>
            <a:chExt cx="371395" cy="272857"/>
          </a:xfrm>
        </p:grpSpPr>
        <p:sp>
          <p:nvSpPr>
            <p:cNvPr id="617" name="Google Shape;617;p4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622"/>
        <p:cNvGrpSpPr/>
        <p:nvPr/>
      </p:nvGrpSpPr>
      <p:grpSpPr>
        <a:xfrm>
          <a:off x="0" y="0"/>
          <a:ext cx="0" cy="0"/>
          <a:chOff x="0" y="0"/>
          <a:chExt cx="0" cy="0"/>
        </a:xfrm>
      </p:grpSpPr>
      <p:pic>
        <p:nvPicPr>
          <p:cNvPr id="623" name="Google Shape;623;p45"/>
          <p:cNvPicPr preferRelativeResize="0"/>
          <p:nvPr/>
        </p:nvPicPr>
        <p:blipFill rotWithShape="1">
          <a:blip r:embed="rId3">
            <a:alphaModFix/>
          </a:blip>
          <a:srcRect/>
          <a:stretch/>
        </p:blipFill>
        <p:spPr>
          <a:xfrm>
            <a:off x="2238469" y="2054231"/>
            <a:ext cx="2826000" cy="1586400"/>
          </a:xfrm>
          <a:prstGeom prst="roundRect">
            <a:avLst>
              <a:gd name="adj" fmla="val 1513"/>
            </a:avLst>
          </a:prstGeom>
          <a:noFill/>
          <a:ln>
            <a:noFill/>
          </a:ln>
        </p:spPr>
      </p:pic>
      <p:grpSp>
        <p:nvGrpSpPr>
          <p:cNvPr id="624" name="Google Shape;624;p45"/>
          <p:cNvGrpSpPr/>
          <p:nvPr/>
        </p:nvGrpSpPr>
        <p:grpSpPr>
          <a:xfrm>
            <a:off x="2072995" y="1915648"/>
            <a:ext cx="3165905" cy="2453305"/>
            <a:chOff x="2072995" y="1915648"/>
            <a:chExt cx="3165905" cy="2453305"/>
          </a:xfrm>
        </p:grpSpPr>
        <p:sp>
          <p:nvSpPr>
            <p:cNvPr id="625" name="Google Shape;625;p45"/>
            <p:cNvSpPr/>
            <p:nvPr/>
          </p:nvSpPr>
          <p:spPr>
            <a:xfrm>
              <a:off x="3260349" y="4100727"/>
              <a:ext cx="784838" cy="214349"/>
            </a:xfrm>
            <a:custGeom>
              <a:avLst/>
              <a:gdLst/>
              <a:ahLst/>
              <a:cxnLst/>
              <a:rect l="l" t="t" r="r" b="b"/>
              <a:pathLst>
                <a:path w="20326" h="9884" extrusionOk="0">
                  <a:moveTo>
                    <a:pt x="2967" y="0"/>
                  </a:moveTo>
                  <a:lnTo>
                    <a:pt x="0" y="9884"/>
                  </a:lnTo>
                  <a:lnTo>
                    <a:pt x="20325" y="9884"/>
                  </a:lnTo>
                  <a:lnTo>
                    <a:pt x="17359"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5"/>
            <p:cNvSpPr/>
            <p:nvPr/>
          </p:nvSpPr>
          <p:spPr>
            <a:xfrm>
              <a:off x="3201455" y="4315199"/>
              <a:ext cx="902567" cy="53754"/>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5"/>
            <p:cNvSpPr/>
            <p:nvPr/>
          </p:nvSpPr>
          <p:spPr>
            <a:xfrm>
              <a:off x="2072995" y="1915648"/>
              <a:ext cx="3159506" cy="2180251"/>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5"/>
            <p:cNvSpPr/>
            <p:nvPr/>
          </p:nvSpPr>
          <p:spPr>
            <a:xfrm>
              <a:off x="2240081" y="2051121"/>
              <a:ext cx="2825354" cy="1590712"/>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5"/>
            <p:cNvSpPr/>
            <p:nvPr/>
          </p:nvSpPr>
          <p:spPr>
            <a:xfrm>
              <a:off x="3627428" y="1960217"/>
              <a:ext cx="44327" cy="34778"/>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 name="Google Shape;630;p45"/>
            <p:cNvCxnSpPr/>
            <p:nvPr/>
          </p:nvCxnSpPr>
          <p:spPr>
            <a:xfrm>
              <a:off x="2078100" y="3861600"/>
              <a:ext cx="3160800" cy="0"/>
            </a:xfrm>
            <a:prstGeom prst="straightConnector1">
              <a:avLst/>
            </a:prstGeom>
            <a:noFill/>
            <a:ln w="9525" cap="flat" cmpd="sng">
              <a:solidFill>
                <a:srgbClr val="FFFFFF"/>
              </a:solidFill>
              <a:prstDash val="solid"/>
              <a:round/>
              <a:headEnd type="none" w="med" len="med"/>
              <a:tailEnd type="none" w="med" len="med"/>
            </a:ln>
          </p:spPr>
        </p:cxnSp>
      </p:grpSp>
      <p:pic>
        <p:nvPicPr>
          <p:cNvPr id="631" name="Google Shape;631;p45"/>
          <p:cNvPicPr preferRelativeResize="0"/>
          <p:nvPr/>
        </p:nvPicPr>
        <p:blipFill rotWithShape="1">
          <a:blip r:embed="rId4">
            <a:alphaModFix/>
          </a:blip>
          <a:srcRect l="797" t="1018" r="797" b="1096"/>
          <a:stretch/>
        </p:blipFill>
        <p:spPr>
          <a:xfrm>
            <a:off x="5525400" y="2496100"/>
            <a:ext cx="1423500" cy="1746300"/>
          </a:xfrm>
          <a:prstGeom prst="roundRect">
            <a:avLst>
              <a:gd name="adj" fmla="val 1278"/>
            </a:avLst>
          </a:prstGeom>
          <a:noFill/>
          <a:ln>
            <a:noFill/>
          </a:ln>
        </p:spPr>
      </p:pic>
      <p:pic>
        <p:nvPicPr>
          <p:cNvPr id="632" name="Google Shape;632;p45"/>
          <p:cNvPicPr preferRelativeResize="0"/>
          <p:nvPr/>
        </p:nvPicPr>
        <p:blipFill rotWithShape="1">
          <a:blip r:embed="rId5">
            <a:alphaModFix/>
          </a:blip>
          <a:srcRect l="-10"/>
          <a:stretch/>
        </p:blipFill>
        <p:spPr>
          <a:xfrm>
            <a:off x="979000" y="2731000"/>
            <a:ext cx="847200" cy="1500300"/>
          </a:xfrm>
          <a:prstGeom prst="roundRect">
            <a:avLst>
              <a:gd name="adj" fmla="val 1917"/>
            </a:avLst>
          </a:prstGeom>
          <a:noFill/>
          <a:ln>
            <a:noFill/>
          </a:ln>
        </p:spPr>
      </p:pic>
      <p:cxnSp>
        <p:nvCxnSpPr>
          <p:cNvPr id="633" name="Google Shape;633;p45"/>
          <p:cNvCxnSpPr/>
          <p:nvPr/>
        </p:nvCxnSpPr>
        <p:spPr>
          <a:xfrm rot="10800000">
            <a:off x="6175481" y="1224325"/>
            <a:ext cx="0" cy="1163400"/>
          </a:xfrm>
          <a:prstGeom prst="straightConnector1">
            <a:avLst/>
          </a:prstGeom>
          <a:noFill/>
          <a:ln w="9525" cap="flat" cmpd="sng">
            <a:solidFill>
              <a:schemeClr val="lt1"/>
            </a:solidFill>
            <a:prstDash val="solid"/>
            <a:round/>
            <a:headEnd type="none" w="med" len="med"/>
            <a:tailEnd type="none" w="med" len="med"/>
          </a:ln>
        </p:spPr>
      </p:cxnSp>
      <p:sp>
        <p:nvSpPr>
          <p:cNvPr id="634" name="Google Shape;634;p45"/>
          <p:cNvSpPr txBox="1">
            <a:spLocks noGrp="1"/>
          </p:cNvSpPr>
          <p:nvPr>
            <p:ph type="ctrTitle"/>
          </p:nvPr>
        </p:nvSpPr>
        <p:spPr>
          <a:xfrm>
            <a:off x="615264" y="389903"/>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SNEAK PEEK</a:t>
            </a:r>
            <a:endParaRPr>
              <a:solidFill>
                <a:schemeClr val="lt1"/>
              </a:solidFill>
            </a:endParaRPr>
          </a:p>
        </p:txBody>
      </p:sp>
      <p:grpSp>
        <p:nvGrpSpPr>
          <p:cNvPr id="635" name="Google Shape;635;p45"/>
          <p:cNvGrpSpPr/>
          <p:nvPr/>
        </p:nvGrpSpPr>
        <p:grpSpPr>
          <a:xfrm>
            <a:off x="5398952" y="2387715"/>
            <a:ext cx="1680377" cy="2063505"/>
            <a:chOff x="3580755" y="2020082"/>
            <a:chExt cx="1344840" cy="1786275"/>
          </a:xfrm>
        </p:grpSpPr>
        <p:sp>
          <p:nvSpPr>
            <p:cNvPr id="636" name="Google Shape;636;p45"/>
            <p:cNvSpPr/>
            <p:nvPr/>
          </p:nvSpPr>
          <p:spPr>
            <a:xfrm>
              <a:off x="3580755" y="2020082"/>
              <a:ext cx="1344840"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5"/>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5"/>
            <p:cNvSpPr/>
            <p:nvPr/>
          </p:nvSpPr>
          <p:spPr>
            <a:xfrm>
              <a:off x="4193750"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5"/>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45"/>
          <p:cNvSpPr txBox="1"/>
          <p:nvPr/>
        </p:nvSpPr>
        <p:spPr>
          <a:xfrm>
            <a:off x="6238258" y="1144402"/>
            <a:ext cx="1641300" cy="82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lt1"/>
                </a:solidFill>
                <a:latin typeface="Pontano Sans"/>
                <a:ea typeface="Pontano Sans"/>
                <a:cs typeface="Pontano Sans"/>
                <a:sym typeface="Pontano Sans"/>
              </a:rPr>
              <a:t>Neptune is the farthest planet in our Solar System. It’s the fourth-largest by diameter and the densest</a:t>
            </a:r>
            <a:endParaRPr sz="900">
              <a:solidFill>
                <a:schemeClr val="lt1"/>
              </a:solidFill>
              <a:latin typeface="Pontano Sans"/>
              <a:ea typeface="Pontano Sans"/>
              <a:cs typeface="Pontano Sans"/>
              <a:sym typeface="Pontano Sans"/>
            </a:endParaRPr>
          </a:p>
        </p:txBody>
      </p:sp>
      <p:sp>
        <p:nvSpPr>
          <p:cNvPr id="641" name="Google Shape;641;p45"/>
          <p:cNvSpPr/>
          <p:nvPr/>
        </p:nvSpPr>
        <p:spPr>
          <a:xfrm>
            <a:off x="672325" y="772885"/>
            <a:ext cx="14007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 name="Google Shape;642;p45"/>
          <p:cNvGrpSpPr/>
          <p:nvPr/>
        </p:nvGrpSpPr>
        <p:grpSpPr>
          <a:xfrm>
            <a:off x="927519" y="2635663"/>
            <a:ext cx="977739" cy="1791456"/>
            <a:chOff x="927519" y="2635663"/>
            <a:chExt cx="977739" cy="1791456"/>
          </a:xfrm>
        </p:grpSpPr>
        <p:grpSp>
          <p:nvGrpSpPr>
            <p:cNvPr id="643" name="Google Shape;643;p45"/>
            <p:cNvGrpSpPr/>
            <p:nvPr/>
          </p:nvGrpSpPr>
          <p:grpSpPr>
            <a:xfrm>
              <a:off x="927519" y="2635663"/>
              <a:ext cx="977739" cy="1791456"/>
              <a:chOff x="6437979" y="2247508"/>
              <a:chExt cx="949630" cy="1739954"/>
            </a:xfrm>
          </p:grpSpPr>
          <p:sp>
            <p:nvSpPr>
              <p:cNvPr id="644" name="Google Shape;644;p45"/>
              <p:cNvSpPr/>
              <p:nvPr/>
            </p:nvSpPr>
            <p:spPr>
              <a:xfrm>
                <a:off x="6437979" y="2247508"/>
                <a:ext cx="94963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6767200"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 name="Google Shape;649;p45"/>
            <p:cNvSpPr/>
            <p:nvPr/>
          </p:nvSpPr>
          <p:spPr>
            <a:xfrm>
              <a:off x="1630548" y="4282811"/>
              <a:ext cx="56173" cy="83150"/>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653"/>
        <p:cNvGrpSpPr/>
        <p:nvPr/>
      </p:nvGrpSpPr>
      <p:grpSpPr>
        <a:xfrm>
          <a:off x="0" y="0"/>
          <a:ext cx="0" cy="0"/>
          <a:chOff x="0" y="0"/>
          <a:chExt cx="0" cy="0"/>
        </a:xfrm>
      </p:grpSpPr>
      <p:sp>
        <p:nvSpPr>
          <p:cNvPr id="654" name="Google Shape;654;p46"/>
          <p:cNvSpPr/>
          <p:nvPr/>
        </p:nvSpPr>
        <p:spPr>
          <a:xfrm>
            <a:off x="6680525" y="2970750"/>
            <a:ext cx="784500" cy="2586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5" name="Google Shape;655;p46"/>
          <p:cNvSpPr/>
          <p:nvPr/>
        </p:nvSpPr>
        <p:spPr>
          <a:xfrm>
            <a:off x="4139674" y="2970750"/>
            <a:ext cx="784500" cy="2586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6" name="Google Shape;656;p46"/>
          <p:cNvSpPr/>
          <p:nvPr/>
        </p:nvSpPr>
        <p:spPr>
          <a:xfrm>
            <a:off x="1636850" y="2970750"/>
            <a:ext cx="784500" cy="2586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6"/>
          <p:cNvSpPr txBox="1">
            <a:spLocks noGrp="1"/>
          </p:cNvSpPr>
          <p:nvPr>
            <p:ph type="subTitle" idx="1"/>
          </p:nvPr>
        </p:nvSpPr>
        <p:spPr>
          <a:xfrm>
            <a:off x="1140257" y="3340450"/>
            <a:ext cx="1818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our Moon</a:t>
            </a:r>
            <a:endParaRPr/>
          </a:p>
        </p:txBody>
      </p:sp>
      <p:sp>
        <p:nvSpPr>
          <p:cNvPr id="658" name="Google Shape;658;p46"/>
          <p:cNvSpPr txBox="1">
            <a:spLocks noGrp="1"/>
          </p:cNvSpPr>
          <p:nvPr>
            <p:ph type="subTitle" idx="2"/>
          </p:nvPr>
        </p:nvSpPr>
        <p:spPr>
          <a:xfrm>
            <a:off x="3633282" y="3340450"/>
            <a:ext cx="1818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a:t>
            </a:r>
            <a:endParaRPr/>
          </a:p>
        </p:txBody>
      </p:sp>
      <p:sp>
        <p:nvSpPr>
          <p:cNvPr id="659" name="Google Shape;659;p46"/>
          <p:cNvSpPr txBox="1">
            <a:spLocks noGrp="1"/>
          </p:cNvSpPr>
          <p:nvPr>
            <p:ph type="ctrTitle" idx="6"/>
          </p:nvPr>
        </p:nvSpPr>
        <p:spPr>
          <a:xfrm>
            <a:off x="615264" y="390106"/>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UPCOMING EVENTS</a:t>
            </a:r>
            <a:endParaRPr/>
          </a:p>
        </p:txBody>
      </p:sp>
      <p:sp>
        <p:nvSpPr>
          <p:cNvPr id="660" name="Google Shape;660;p46"/>
          <p:cNvSpPr txBox="1">
            <a:spLocks noGrp="1"/>
          </p:cNvSpPr>
          <p:nvPr>
            <p:ph type="ctrTitle"/>
          </p:nvPr>
        </p:nvSpPr>
        <p:spPr>
          <a:xfrm>
            <a:off x="739657" y="249845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661" name="Google Shape;661;p46"/>
          <p:cNvSpPr txBox="1">
            <a:spLocks noGrp="1"/>
          </p:cNvSpPr>
          <p:nvPr>
            <p:ph type="ctrTitle" idx="3"/>
          </p:nvPr>
        </p:nvSpPr>
        <p:spPr>
          <a:xfrm>
            <a:off x="3232608" y="249845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662" name="Google Shape;662;p46"/>
          <p:cNvSpPr txBox="1">
            <a:spLocks noGrp="1"/>
          </p:cNvSpPr>
          <p:nvPr>
            <p:ph type="subTitle" idx="4"/>
          </p:nvPr>
        </p:nvSpPr>
        <p:spPr>
          <a:xfrm>
            <a:off x="6163783" y="3340450"/>
            <a:ext cx="1818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not hot. It’s full of iron oxide dust, which gives the planet its reddish cast</a:t>
            </a:r>
            <a:endParaRPr/>
          </a:p>
        </p:txBody>
      </p:sp>
      <p:sp>
        <p:nvSpPr>
          <p:cNvPr id="663" name="Google Shape;663;p46"/>
          <p:cNvSpPr txBox="1">
            <a:spLocks noGrp="1"/>
          </p:cNvSpPr>
          <p:nvPr>
            <p:ph type="ctrTitle" idx="5"/>
          </p:nvPr>
        </p:nvSpPr>
        <p:spPr>
          <a:xfrm>
            <a:off x="5763133" y="249845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64" name="Google Shape;664;p46"/>
          <p:cNvSpPr txBox="1">
            <a:spLocks noGrp="1"/>
          </p:cNvSpPr>
          <p:nvPr>
            <p:ph type="ctrTitle"/>
          </p:nvPr>
        </p:nvSpPr>
        <p:spPr>
          <a:xfrm>
            <a:off x="719755" y="2889775"/>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lt1"/>
                </a:solidFill>
                <a:latin typeface="Poppins Light"/>
                <a:ea typeface="Poppins Light"/>
                <a:cs typeface="Poppins Light"/>
                <a:sym typeface="Poppins Light"/>
              </a:rPr>
              <a:t>FEB 27</a:t>
            </a:r>
            <a:endParaRPr sz="1200">
              <a:solidFill>
                <a:schemeClr val="lt1"/>
              </a:solidFill>
              <a:latin typeface="Poppins Light"/>
              <a:ea typeface="Poppins Light"/>
              <a:cs typeface="Poppins Light"/>
              <a:sym typeface="Poppins Light"/>
            </a:endParaRPr>
          </a:p>
        </p:txBody>
      </p:sp>
      <p:sp>
        <p:nvSpPr>
          <p:cNvPr id="665" name="Google Shape;665;p46"/>
          <p:cNvSpPr txBox="1">
            <a:spLocks noGrp="1"/>
          </p:cNvSpPr>
          <p:nvPr>
            <p:ph type="ctrTitle" idx="3"/>
          </p:nvPr>
        </p:nvSpPr>
        <p:spPr>
          <a:xfrm>
            <a:off x="3232608" y="2889775"/>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lt1"/>
                </a:solidFill>
                <a:latin typeface="Poppins Light"/>
                <a:ea typeface="Poppins Light"/>
                <a:cs typeface="Poppins Light"/>
                <a:sym typeface="Poppins Light"/>
              </a:rPr>
              <a:t>MAY 13</a:t>
            </a:r>
            <a:endParaRPr sz="1200">
              <a:solidFill>
                <a:schemeClr val="lt1"/>
              </a:solidFill>
              <a:latin typeface="Poppins Light"/>
              <a:ea typeface="Poppins Light"/>
              <a:cs typeface="Poppins Light"/>
              <a:sym typeface="Poppins Light"/>
            </a:endParaRPr>
          </a:p>
        </p:txBody>
      </p:sp>
      <p:sp>
        <p:nvSpPr>
          <p:cNvPr id="666" name="Google Shape;666;p46"/>
          <p:cNvSpPr txBox="1">
            <a:spLocks noGrp="1"/>
          </p:cNvSpPr>
          <p:nvPr>
            <p:ph type="ctrTitle" idx="5"/>
          </p:nvPr>
        </p:nvSpPr>
        <p:spPr>
          <a:xfrm>
            <a:off x="5763133" y="2889775"/>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lt1"/>
                </a:solidFill>
                <a:latin typeface="Poppins Light"/>
                <a:ea typeface="Poppins Light"/>
                <a:cs typeface="Poppins Light"/>
                <a:sym typeface="Poppins Light"/>
              </a:rPr>
              <a:t>JUN 10</a:t>
            </a:r>
            <a:endParaRPr sz="1200">
              <a:solidFill>
                <a:schemeClr val="lt1"/>
              </a:solidFill>
              <a:latin typeface="Poppins Light"/>
              <a:ea typeface="Poppins Light"/>
              <a:cs typeface="Poppins Light"/>
              <a:sym typeface="Poppins Light"/>
            </a:endParaRPr>
          </a:p>
        </p:txBody>
      </p:sp>
      <p:sp>
        <p:nvSpPr>
          <p:cNvPr id="667" name="Google Shape;667;p46"/>
          <p:cNvSpPr/>
          <p:nvPr/>
        </p:nvSpPr>
        <p:spPr>
          <a:xfrm>
            <a:off x="1687500" y="1467888"/>
            <a:ext cx="723600" cy="657300"/>
          </a:xfrm>
          <a:prstGeom prst="roundRect">
            <a:avLst>
              <a:gd name="adj" fmla="val 27765"/>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6"/>
          <p:cNvSpPr/>
          <p:nvPr/>
        </p:nvSpPr>
        <p:spPr>
          <a:xfrm>
            <a:off x="4170125" y="1467888"/>
            <a:ext cx="723600" cy="657300"/>
          </a:xfrm>
          <a:prstGeom prst="roundRect">
            <a:avLst>
              <a:gd name="adj" fmla="val 27765"/>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6"/>
          <p:cNvSpPr/>
          <p:nvPr/>
        </p:nvSpPr>
        <p:spPr>
          <a:xfrm>
            <a:off x="6710975" y="1467888"/>
            <a:ext cx="723600" cy="657300"/>
          </a:xfrm>
          <a:prstGeom prst="roundRect">
            <a:avLst>
              <a:gd name="adj" fmla="val 27765"/>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 name="Google Shape;670;p46"/>
          <p:cNvGrpSpPr/>
          <p:nvPr/>
        </p:nvGrpSpPr>
        <p:grpSpPr>
          <a:xfrm>
            <a:off x="4318298" y="1580211"/>
            <a:ext cx="447904" cy="432671"/>
            <a:chOff x="2633037" y="1499873"/>
            <a:chExt cx="379002" cy="366112"/>
          </a:xfrm>
        </p:grpSpPr>
        <p:sp>
          <p:nvSpPr>
            <p:cNvPr id="671" name="Google Shape;671;p4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 name="Google Shape;677;p46"/>
          <p:cNvGrpSpPr/>
          <p:nvPr/>
        </p:nvGrpSpPr>
        <p:grpSpPr>
          <a:xfrm>
            <a:off x="1825308" y="1587903"/>
            <a:ext cx="447903" cy="417288"/>
            <a:chOff x="2185128" y="2427549"/>
            <a:chExt cx="382758" cy="356595"/>
          </a:xfrm>
        </p:grpSpPr>
        <p:sp>
          <p:nvSpPr>
            <p:cNvPr id="678" name="Google Shape;678;p4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46"/>
          <p:cNvGrpSpPr/>
          <p:nvPr/>
        </p:nvGrpSpPr>
        <p:grpSpPr>
          <a:xfrm>
            <a:off x="6848824" y="1572364"/>
            <a:ext cx="447902" cy="448364"/>
            <a:chOff x="7073928" y="2905757"/>
            <a:chExt cx="371395" cy="371809"/>
          </a:xfrm>
        </p:grpSpPr>
        <p:sp>
          <p:nvSpPr>
            <p:cNvPr id="683" name="Google Shape;683;p4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46"/>
          <p:cNvSpPr/>
          <p:nvPr/>
        </p:nvSpPr>
        <p:spPr>
          <a:xfrm>
            <a:off x="693600" y="1053115"/>
            <a:ext cx="13167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690"/>
        <p:cNvGrpSpPr/>
        <p:nvPr/>
      </p:nvGrpSpPr>
      <p:grpSpPr>
        <a:xfrm>
          <a:off x="0" y="0"/>
          <a:ext cx="0" cy="0"/>
          <a:chOff x="0" y="0"/>
          <a:chExt cx="0" cy="0"/>
        </a:xfrm>
      </p:grpSpPr>
      <p:sp>
        <p:nvSpPr>
          <p:cNvPr id="691" name="Google Shape;691;p47"/>
          <p:cNvSpPr txBox="1">
            <a:spLocks noGrp="1"/>
          </p:cNvSpPr>
          <p:nvPr>
            <p:ph type="subTitle" idx="1"/>
          </p:nvPr>
        </p:nvSpPr>
        <p:spPr>
          <a:xfrm>
            <a:off x="3031200" y="2203214"/>
            <a:ext cx="3081600" cy="17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Does anyone have any questions?</a:t>
            </a:r>
            <a:endParaRPr>
              <a:solidFill>
                <a:schemeClr val="lt1"/>
              </a:solidFill>
            </a:endParaRPr>
          </a:p>
          <a:p>
            <a:pPr marL="0" lvl="0" indent="0" algn="ctr" rtl="0">
              <a:spcBef>
                <a:spcPts val="0"/>
              </a:spcBef>
              <a:spcAft>
                <a:spcPts val="0"/>
              </a:spcAft>
              <a:buClr>
                <a:schemeClr val="dk1"/>
              </a:buClr>
              <a:buSzPts val="1100"/>
              <a:buFont typeface="Arial"/>
              <a:buNone/>
            </a:pPr>
            <a:endParaRPr>
              <a:solidFill>
                <a:schemeClr val="lt1"/>
              </a:solidFill>
            </a:endParaRPr>
          </a:p>
          <a:p>
            <a:pPr marL="0" lvl="0" indent="0" algn="ctr" rtl="0">
              <a:spcBef>
                <a:spcPts val="0"/>
              </a:spcBef>
              <a:spcAft>
                <a:spcPts val="0"/>
              </a:spcAft>
              <a:buClr>
                <a:schemeClr val="dk1"/>
              </a:buClr>
              <a:buSzPts val="1100"/>
              <a:buFont typeface="Arial"/>
              <a:buNone/>
            </a:pPr>
            <a:r>
              <a:rPr lang="en">
                <a:solidFill>
                  <a:schemeClr val="lt1"/>
                </a:solidFill>
              </a:rPr>
              <a:t>addyouremail@freepik.com </a:t>
            </a:r>
            <a:endParaRPr>
              <a:solidFill>
                <a:schemeClr val="lt1"/>
              </a:solidFill>
            </a:endParaRPr>
          </a:p>
          <a:p>
            <a:pPr marL="0" lvl="0" indent="0" algn="ctr" rtl="0">
              <a:spcBef>
                <a:spcPts val="0"/>
              </a:spcBef>
              <a:spcAft>
                <a:spcPts val="0"/>
              </a:spcAft>
              <a:buClr>
                <a:schemeClr val="dk1"/>
              </a:buClr>
              <a:buSzPts val="1100"/>
              <a:buFont typeface="Arial"/>
              <a:buNone/>
            </a:pPr>
            <a:r>
              <a:rPr lang="en">
                <a:solidFill>
                  <a:schemeClr val="lt1"/>
                </a:solidFill>
              </a:rPr>
              <a:t>+91  620 421 838 </a:t>
            </a:r>
            <a:endParaRPr>
              <a:solidFill>
                <a:schemeClr val="lt1"/>
              </a:solidFill>
            </a:endParaRPr>
          </a:p>
          <a:p>
            <a:pPr marL="0" lvl="0" indent="0" algn="ctr" rtl="0">
              <a:spcBef>
                <a:spcPts val="0"/>
              </a:spcBef>
              <a:spcAft>
                <a:spcPts val="0"/>
              </a:spcAft>
              <a:buNone/>
            </a:pPr>
            <a:r>
              <a:rPr lang="en">
                <a:solidFill>
                  <a:schemeClr val="lt1"/>
                </a:solidFill>
              </a:rPr>
              <a:t>yourcompany.com</a:t>
            </a:r>
            <a:endParaRPr>
              <a:solidFill>
                <a:schemeClr val="lt1"/>
              </a:solidFill>
            </a:endParaRPr>
          </a:p>
        </p:txBody>
      </p:sp>
      <p:sp>
        <p:nvSpPr>
          <p:cNvPr id="692" name="Google Shape;692;p47"/>
          <p:cNvSpPr txBox="1">
            <a:spLocks noGrp="1"/>
          </p:cNvSpPr>
          <p:nvPr>
            <p:ph type="ctrTitle"/>
          </p:nvPr>
        </p:nvSpPr>
        <p:spPr>
          <a:xfrm>
            <a:off x="2638350" y="828639"/>
            <a:ext cx="3867300" cy="126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693" name="Google Shape;693;p47"/>
          <p:cNvSpPr/>
          <p:nvPr/>
        </p:nvSpPr>
        <p:spPr>
          <a:xfrm>
            <a:off x="3645300" y="2014714"/>
            <a:ext cx="1853400" cy="762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7"/>
          <p:cNvSpPr/>
          <p:nvPr/>
        </p:nvSpPr>
        <p:spPr>
          <a:xfrm>
            <a:off x="3570900" y="3353789"/>
            <a:ext cx="2002200" cy="4245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47"/>
          <p:cNvGrpSpPr/>
          <p:nvPr/>
        </p:nvGrpSpPr>
        <p:grpSpPr>
          <a:xfrm>
            <a:off x="3922856" y="3448149"/>
            <a:ext cx="255731" cy="255774"/>
            <a:chOff x="3368074" y="3882537"/>
            <a:chExt cx="215298" cy="215298"/>
          </a:xfrm>
        </p:grpSpPr>
        <p:sp>
          <p:nvSpPr>
            <p:cNvPr id="696" name="Google Shape;696;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699;p47"/>
          <p:cNvGrpSpPr/>
          <p:nvPr/>
        </p:nvGrpSpPr>
        <p:grpSpPr>
          <a:xfrm>
            <a:off x="4434842" y="3451936"/>
            <a:ext cx="274323" cy="245330"/>
            <a:chOff x="3824739" y="3890112"/>
            <a:chExt cx="208105" cy="186110"/>
          </a:xfrm>
        </p:grpSpPr>
        <p:sp>
          <p:nvSpPr>
            <p:cNvPr id="700" name="Google Shape;700;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 name="Google Shape;703;p47"/>
          <p:cNvSpPr/>
          <p:nvPr/>
        </p:nvSpPr>
        <p:spPr>
          <a:xfrm>
            <a:off x="4936276" y="3448871"/>
            <a:ext cx="307906" cy="251459"/>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707"/>
        <p:cNvGrpSpPr/>
        <p:nvPr/>
      </p:nvGrpSpPr>
      <p:grpSpPr>
        <a:xfrm>
          <a:off x="0" y="0"/>
          <a:ext cx="0" cy="0"/>
          <a:chOff x="0" y="0"/>
          <a:chExt cx="0" cy="0"/>
        </a:xfrm>
      </p:grpSpPr>
      <p:sp>
        <p:nvSpPr>
          <p:cNvPr id="708" name="Google Shape;708;p48"/>
          <p:cNvSpPr/>
          <p:nvPr/>
        </p:nvSpPr>
        <p:spPr>
          <a:xfrm>
            <a:off x="607506" y="3264861"/>
            <a:ext cx="855900" cy="3009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8"/>
          <p:cNvSpPr/>
          <p:nvPr/>
        </p:nvSpPr>
        <p:spPr>
          <a:xfrm>
            <a:off x="636950" y="1852627"/>
            <a:ext cx="855900" cy="3009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8"/>
          <p:cNvSpPr txBox="1">
            <a:spLocks noGrp="1"/>
          </p:cNvSpPr>
          <p:nvPr>
            <p:ph type="body" idx="1"/>
          </p:nvPr>
        </p:nvSpPr>
        <p:spPr>
          <a:xfrm>
            <a:off x="627574" y="1830000"/>
            <a:ext cx="30156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lt1"/>
                </a:solidFill>
                <a:latin typeface="Poppins SemiBold"/>
                <a:ea typeface="Poppins SemiBold"/>
                <a:cs typeface="Poppins SemiBold"/>
                <a:sym typeface="Poppins SemiBold"/>
              </a:rPr>
              <a:t>VECTORS</a:t>
            </a:r>
            <a:endParaRPr sz="1000">
              <a:solidFill>
                <a:schemeClr val="lt1"/>
              </a:solidFill>
              <a:latin typeface="Poppins SemiBold"/>
              <a:ea typeface="Poppins SemiBold"/>
              <a:cs typeface="Poppins SemiBold"/>
              <a:sym typeface="Poppins SemiBold"/>
            </a:endParaRPr>
          </a:p>
          <a:p>
            <a:pPr marL="241300" lvl="0" indent="-196850" algn="l" rtl="0">
              <a:spcBef>
                <a:spcPts val="1600"/>
              </a:spcBef>
              <a:spcAft>
                <a:spcPts val="0"/>
              </a:spcAft>
              <a:buClr>
                <a:schemeClr val="lt1"/>
              </a:buClr>
              <a:buSzPts val="1100"/>
              <a:buFont typeface="Pontano Sans"/>
              <a:buChar char="○"/>
            </a:pPr>
            <a:r>
              <a:rPr lang="en">
                <a:solidFill>
                  <a:schemeClr val="lt1"/>
                </a:solidFill>
                <a:uFill>
                  <a:noFill/>
                </a:uFill>
                <a:hlinkClick r:id="rId3"/>
              </a:rPr>
              <a:t>Abstract colorful flow shapes background</a:t>
            </a:r>
            <a:endParaRPr>
              <a:solidFill>
                <a:schemeClr val="lt1"/>
              </a:solidFill>
            </a:endParaRPr>
          </a:p>
          <a:p>
            <a:pPr marL="241300" lvl="0" indent="-196850" algn="l" rtl="0">
              <a:spcBef>
                <a:spcPts val="300"/>
              </a:spcBef>
              <a:spcAft>
                <a:spcPts val="0"/>
              </a:spcAft>
              <a:buClr>
                <a:schemeClr val="lt1"/>
              </a:buClr>
              <a:buSzPts val="1100"/>
              <a:buChar char="○"/>
            </a:pPr>
            <a:r>
              <a:rPr lang="en">
                <a:solidFill>
                  <a:schemeClr val="lt1"/>
                </a:solidFill>
                <a:uFill>
                  <a:noFill/>
                </a:uFill>
                <a:hlinkClick r:id="rId4"/>
              </a:rPr>
              <a:t>Flat travel background</a:t>
            </a:r>
            <a:endParaRPr>
              <a:solidFill>
                <a:schemeClr val="lt1"/>
              </a:solidFill>
            </a:endParaRPr>
          </a:p>
          <a:p>
            <a:pPr marL="241300" lvl="0" indent="-196850" algn="l" rtl="0">
              <a:spcBef>
                <a:spcPts val="300"/>
              </a:spcBef>
              <a:spcAft>
                <a:spcPts val="0"/>
              </a:spcAft>
              <a:buClr>
                <a:schemeClr val="lt1"/>
              </a:buClr>
              <a:buSzPts val="1100"/>
              <a:buChar char="○"/>
            </a:pPr>
            <a:r>
              <a:rPr lang="en">
                <a:solidFill>
                  <a:schemeClr val="lt1"/>
                </a:solidFill>
                <a:uFill>
                  <a:noFill/>
                </a:uFill>
                <a:hlinkClick r:id="rId5"/>
              </a:rPr>
              <a:t>Electronic devices mock-ups</a:t>
            </a:r>
            <a:endParaRPr>
              <a:solidFill>
                <a:schemeClr val="lt1"/>
              </a:solidFill>
            </a:endParaRPr>
          </a:p>
          <a:p>
            <a:pPr marL="241300" lvl="0" indent="0" algn="l" rtl="0">
              <a:spcBef>
                <a:spcPts val="300"/>
              </a:spcBef>
              <a:spcAft>
                <a:spcPts val="0"/>
              </a:spcAft>
              <a:buNone/>
            </a:pPr>
            <a:endParaRPr>
              <a:solidFill>
                <a:schemeClr val="lt1"/>
              </a:solidFill>
            </a:endParaRPr>
          </a:p>
        </p:txBody>
      </p:sp>
      <p:sp>
        <p:nvSpPr>
          <p:cNvPr id="711" name="Google Shape;711;p48"/>
          <p:cNvSpPr txBox="1">
            <a:spLocks noGrp="1"/>
          </p:cNvSpPr>
          <p:nvPr>
            <p:ph type="body" idx="1"/>
          </p:nvPr>
        </p:nvSpPr>
        <p:spPr>
          <a:xfrm>
            <a:off x="626300" y="3205325"/>
            <a:ext cx="3015600" cy="14760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lt1"/>
                </a:solidFill>
                <a:latin typeface="Poppins SemiBold"/>
                <a:ea typeface="Poppins SemiBold"/>
                <a:cs typeface="Poppins SemiBold"/>
                <a:sym typeface="Poppins SemiBold"/>
              </a:rPr>
              <a:t>PHOTOS</a:t>
            </a:r>
            <a:endParaRPr sz="1000">
              <a:solidFill>
                <a:schemeClr val="lt1"/>
              </a:solidFill>
              <a:latin typeface="Poppins SemiBold"/>
              <a:ea typeface="Poppins SemiBold"/>
              <a:cs typeface="Poppins SemiBold"/>
              <a:sym typeface="Poppins SemiBold"/>
            </a:endParaRPr>
          </a:p>
          <a:p>
            <a:pPr marL="0" lvl="0" indent="0" algn="l" rtl="0">
              <a:spcBef>
                <a:spcPts val="300"/>
              </a:spcBef>
              <a:spcAft>
                <a:spcPts val="0"/>
              </a:spcAft>
              <a:buNone/>
            </a:pPr>
            <a:endParaRPr sz="1000">
              <a:solidFill>
                <a:schemeClr val="lt1"/>
              </a:solidFill>
            </a:endParaRPr>
          </a:p>
          <a:p>
            <a:pPr marL="241300" lvl="0" indent="-196850" algn="l" rtl="0">
              <a:spcBef>
                <a:spcPts val="300"/>
              </a:spcBef>
              <a:spcAft>
                <a:spcPts val="0"/>
              </a:spcAft>
              <a:buClr>
                <a:schemeClr val="lt1"/>
              </a:buClr>
              <a:buSzPts val="1100"/>
              <a:buFont typeface="Pontano Sans"/>
              <a:buChar char="○"/>
            </a:pPr>
            <a:r>
              <a:rPr lang="en" sz="1100">
                <a:solidFill>
                  <a:schemeClr val="lt1"/>
                </a:solidFill>
                <a:uFill>
                  <a:noFill/>
                </a:uFill>
                <a:hlinkClick r:id="rId6"/>
              </a:rPr>
              <a:t>Blonde young businesswoman walking with diaries in hand</a:t>
            </a:r>
            <a:endParaRPr sz="1100">
              <a:solidFill>
                <a:schemeClr val="lt1"/>
              </a:solidFill>
            </a:endParaRPr>
          </a:p>
          <a:p>
            <a:pPr marL="0" lvl="0" indent="0" algn="l" rtl="0">
              <a:spcBef>
                <a:spcPts val="300"/>
              </a:spcBef>
              <a:spcAft>
                <a:spcPts val="0"/>
              </a:spcAft>
              <a:buNone/>
            </a:pPr>
            <a:endParaRPr sz="1100">
              <a:solidFill>
                <a:schemeClr val="lt1"/>
              </a:solidFill>
            </a:endParaRPr>
          </a:p>
          <a:p>
            <a:pPr marL="0" lvl="0" indent="0" algn="l" rtl="0">
              <a:spcBef>
                <a:spcPts val="0"/>
              </a:spcBef>
              <a:spcAft>
                <a:spcPts val="1600"/>
              </a:spcAft>
              <a:buNone/>
            </a:pPr>
            <a:endParaRPr>
              <a:solidFill>
                <a:schemeClr val="lt1"/>
              </a:solidFill>
            </a:endParaRPr>
          </a:p>
        </p:txBody>
      </p:sp>
      <p:sp>
        <p:nvSpPr>
          <p:cNvPr id="712" name="Google Shape;712;p48"/>
          <p:cNvSpPr txBox="1">
            <a:spLocks noGrp="1"/>
          </p:cNvSpPr>
          <p:nvPr>
            <p:ph type="ctrTitle"/>
          </p:nvPr>
        </p:nvSpPr>
        <p:spPr>
          <a:xfrm>
            <a:off x="615264" y="390106"/>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713" name="Google Shape;713;p48"/>
          <p:cNvSpPr/>
          <p:nvPr/>
        </p:nvSpPr>
        <p:spPr>
          <a:xfrm>
            <a:off x="672325" y="776741"/>
            <a:ext cx="13866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8"/>
          <p:cNvSpPr txBox="1">
            <a:spLocks noGrp="1"/>
          </p:cNvSpPr>
          <p:nvPr>
            <p:ph type="subTitle" idx="2"/>
          </p:nvPr>
        </p:nvSpPr>
        <p:spPr>
          <a:xfrm>
            <a:off x="624300" y="1074325"/>
            <a:ext cx="4108800" cy="3936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n"/>
              <a:t>Did you like the resources on this template? Get them for free at our other websites.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18"/>
        <p:cNvGrpSpPr/>
        <p:nvPr/>
      </p:nvGrpSpPr>
      <p:grpSpPr>
        <a:xfrm>
          <a:off x="0" y="0"/>
          <a:ext cx="0" cy="0"/>
          <a:chOff x="0" y="0"/>
          <a:chExt cx="0" cy="0"/>
        </a:xfrm>
      </p:grpSpPr>
      <p:sp>
        <p:nvSpPr>
          <p:cNvPr id="719" name="Google Shape;719;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720" name="Google Shape;720;p4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u="sng">
                <a:solidFill>
                  <a:srgbClr val="869FB2"/>
                </a:solidFill>
                <a:latin typeface="Arial"/>
                <a:ea typeface="Arial"/>
                <a:cs typeface="Arial"/>
                <a:sym typeface="Arial"/>
                <a:hlinkClick r:id="rId4" action="ppaction://hlinksldjump"/>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21" name="Google Shape;721;p4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D5364-BDD3-5B43-9204-496EF97453DA}"/>
              </a:ext>
            </a:extLst>
          </p:cNvPr>
          <p:cNvSpPr>
            <a:spLocks noGrp="1"/>
          </p:cNvSpPr>
          <p:nvPr>
            <p:ph type="ctrTitle"/>
          </p:nvPr>
        </p:nvSpPr>
        <p:spPr/>
        <p:txBody>
          <a:bodyPr/>
          <a:lstStyle/>
          <a:p>
            <a:r>
              <a:rPr lang="en-US" dirty="0"/>
              <a:t>¿Que es React?</a:t>
            </a:r>
          </a:p>
        </p:txBody>
      </p:sp>
      <p:sp>
        <p:nvSpPr>
          <p:cNvPr id="3" name="Title 2">
            <a:extLst>
              <a:ext uri="{FF2B5EF4-FFF2-40B4-BE49-F238E27FC236}">
                <a16:creationId xmlns:a16="http://schemas.microsoft.com/office/drawing/2014/main" id="{52AA8E4B-63C4-BA4A-AAD1-157DE9260572}"/>
              </a:ext>
            </a:extLst>
          </p:cNvPr>
          <p:cNvSpPr>
            <a:spLocks noGrp="1"/>
          </p:cNvSpPr>
          <p:nvPr>
            <p:ph type="title" idx="2"/>
          </p:nvPr>
        </p:nvSpPr>
        <p:spPr/>
        <p:txBody>
          <a:bodyPr/>
          <a:lstStyle/>
          <a:p>
            <a:r>
              <a:rPr lang="en-US" dirty="0"/>
              <a:t>01</a:t>
            </a:r>
          </a:p>
        </p:txBody>
      </p:sp>
      <p:sp>
        <p:nvSpPr>
          <p:cNvPr id="4" name="Subtitle 3">
            <a:extLst>
              <a:ext uri="{FF2B5EF4-FFF2-40B4-BE49-F238E27FC236}">
                <a16:creationId xmlns:a16="http://schemas.microsoft.com/office/drawing/2014/main" id="{0EF099A0-037E-E54F-A364-42E6C1763C33}"/>
              </a:ext>
            </a:extLst>
          </p:cNvPr>
          <p:cNvSpPr>
            <a:spLocks noGrp="1"/>
          </p:cNvSpPr>
          <p:nvPr>
            <p:ph type="subTitle" idx="1"/>
          </p:nvPr>
        </p:nvSpPr>
        <p:spPr/>
        <p:txBody>
          <a:bodyPr/>
          <a:lstStyle/>
          <a:p>
            <a:endParaRPr lang="en-US" dirty="0"/>
          </a:p>
        </p:txBody>
      </p:sp>
      <p:sp>
        <p:nvSpPr>
          <p:cNvPr id="6" name="Google Shape;443;p38">
            <a:extLst>
              <a:ext uri="{FF2B5EF4-FFF2-40B4-BE49-F238E27FC236}">
                <a16:creationId xmlns:a16="http://schemas.microsoft.com/office/drawing/2014/main" id="{611DDCB8-54D0-BC48-B2C3-FFEA60591657}"/>
              </a:ext>
            </a:extLst>
          </p:cNvPr>
          <p:cNvSpPr/>
          <p:nvPr/>
        </p:nvSpPr>
        <p:spPr>
          <a:xfrm>
            <a:off x="3364600" y="2601876"/>
            <a:ext cx="2363400" cy="5487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76586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25"/>
        <p:cNvGrpSpPr/>
        <p:nvPr/>
      </p:nvGrpSpPr>
      <p:grpSpPr>
        <a:xfrm>
          <a:off x="0" y="0"/>
          <a:ext cx="0" cy="0"/>
          <a:chOff x="0" y="0"/>
          <a:chExt cx="0" cy="0"/>
        </a:xfrm>
      </p:grpSpPr>
      <p:sp>
        <p:nvSpPr>
          <p:cNvPr id="726" name="Google Shape;726;p5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27" name="Google Shape;727;p5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28" name="Google Shape;728;p5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Poppins</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rPr>
              <a:t>https://fonts.google.com/specimen/Poppins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Pontano Sans</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rPr>
              <a:t>https://fonts.google.com/specimen/Pontano+Sans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729" name="Google Shape;729;p50"/>
          <p:cNvGrpSpPr/>
          <p:nvPr/>
        </p:nvGrpSpPr>
        <p:grpSpPr>
          <a:xfrm>
            <a:off x="3114475" y="3498875"/>
            <a:ext cx="2915050" cy="754200"/>
            <a:chOff x="2052655" y="3498875"/>
            <a:chExt cx="2915050" cy="754200"/>
          </a:xfrm>
        </p:grpSpPr>
        <p:sp>
          <p:nvSpPr>
            <p:cNvPr id="730" name="Google Shape;730;p50"/>
            <p:cNvSpPr/>
            <p:nvPr/>
          </p:nvSpPr>
          <p:spPr>
            <a:xfrm>
              <a:off x="3114480" y="3498875"/>
              <a:ext cx="791400" cy="754200"/>
            </a:xfrm>
            <a:prstGeom prst="roundRect">
              <a:avLst>
                <a:gd name="adj" fmla="val 16667"/>
              </a:avLst>
            </a:prstGeom>
            <a:solidFill>
              <a:srgbClr val="60D6D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0"/>
            <p:cNvSpPr/>
            <p:nvPr/>
          </p:nvSpPr>
          <p:spPr>
            <a:xfrm>
              <a:off x="4176300" y="34988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0"/>
            <p:cNvSpPr/>
            <p:nvPr/>
          </p:nvSpPr>
          <p:spPr>
            <a:xfrm>
              <a:off x="2052655" y="3498875"/>
              <a:ext cx="791400" cy="754200"/>
            </a:xfrm>
            <a:prstGeom prst="roundRect">
              <a:avLst>
                <a:gd name="adj" fmla="val 16667"/>
              </a:avLst>
            </a:prstGeom>
            <a:solidFill>
              <a:srgbClr val="2E319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0"/>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#00ffc2</a:t>
              </a:r>
              <a:endParaRPr sz="1000">
                <a:solidFill>
                  <a:srgbClr val="FFFFFF"/>
                </a:solidFill>
              </a:endParaRPr>
            </a:p>
          </p:txBody>
        </p:sp>
        <p:sp>
          <p:nvSpPr>
            <p:cNvPr id="734" name="Google Shape;734;p50"/>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735" name="Google Shape;735;p50"/>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#2e3192</a:t>
              </a:r>
              <a:endParaRPr sz="1000">
                <a:solidFill>
                  <a:srgbClr val="FFFFFF"/>
                </a:solidFil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39"/>
        <p:cNvGrpSpPr/>
        <p:nvPr/>
      </p:nvGrpSpPr>
      <p:grpSpPr>
        <a:xfrm>
          <a:off x="0" y="0"/>
          <a:ext cx="0" cy="0"/>
          <a:chOff x="0" y="0"/>
          <a:chExt cx="0" cy="0"/>
        </a:xfrm>
      </p:grpSpPr>
      <p:grpSp>
        <p:nvGrpSpPr>
          <p:cNvPr id="740" name="Google Shape;740;p51"/>
          <p:cNvGrpSpPr/>
          <p:nvPr/>
        </p:nvGrpSpPr>
        <p:grpSpPr>
          <a:xfrm>
            <a:off x="1095143" y="2241600"/>
            <a:ext cx="730896" cy="153148"/>
            <a:chOff x="4635250" y="3790225"/>
            <a:chExt cx="415825" cy="87125"/>
          </a:xfrm>
        </p:grpSpPr>
        <p:sp>
          <p:nvSpPr>
            <p:cNvPr id="741" name="Google Shape;741;p51"/>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51"/>
          <p:cNvGrpSpPr/>
          <p:nvPr/>
        </p:nvGrpSpPr>
        <p:grpSpPr>
          <a:xfrm>
            <a:off x="1666833" y="4037852"/>
            <a:ext cx="175876" cy="179996"/>
            <a:chOff x="4280575" y="2131725"/>
            <a:chExt cx="141950" cy="145275"/>
          </a:xfrm>
        </p:grpSpPr>
        <p:sp>
          <p:nvSpPr>
            <p:cNvPr id="745" name="Google Shape;745;p51"/>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51"/>
          <p:cNvGrpSpPr/>
          <p:nvPr/>
        </p:nvGrpSpPr>
        <p:grpSpPr>
          <a:xfrm>
            <a:off x="1667926" y="4265283"/>
            <a:ext cx="175927" cy="152252"/>
            <a:chOff x="4088738" y="4379875"/>
            <a:chExt cx="176900" cy="153125"/>
          </a:xfrm>
        </p:grpSpPr>
        <p:sp>
          <p:nvSpPr>
            <p:cNvPr id="748" name="Google Shape;748;p51"/>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51"/>
          <p:cNvGrpSpPr/>
          <p:nvPr/>
        </p:nvGrpSpPr>
        <p:grpSpPr>
          <a:xfrm rot="10800000" flipH="1">
            <a:off x="1086570" y="4291428"/>
            <a:ext cx="486625" cy="126984"/>
            <a:chOff x="4173650" y="2515975"/>
            <a:chExt cx="216413" cy="56475"/>
          </a:xfrm>
        </p:grpSpPr>
        <p:sp>
          <p:nvSpPr>
            <p:cNvPr id="751" name="Google Shape;751;p51"/>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1"/>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51"/>
          <p:cNvGrpSpPr/>
          <p:nvPr/>
        </p:nvGrpSpPr>
        <p:grpSpPr>
          <a:xfrm>
            <a:off x="1088757" y="1726562"/>
            <a:ext cx="743797" cy="171366"/>
            <a:chOff x="4109513" y="1964562"/>
            <a:chExt cx="501313" cy="117575"/>
          </a:xfrm>
        </p:grpSpPr>
        <p:sp>
          <p:nvSpPr>
            <p:cNvPr id="754" name="Google Shape;754;p51"/>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755;p51"/>
            <p:cNvGrpSpPr/>
            <p:nvPr/>
          </p:nvGrpSpPr>
          <p:grpSpPr>
            <a:xfrm rot="-5400000">
              <a:off x="4154963" y="1919112"/>
              <a:ext cx="117575" cy="208475"/>
              <a:chOff x="3314125" y="1799775"/>
              <a:chExt cx="117575" cy="208475"/>
            </a:xfrm>
          </p:grpSpPr>
          <p:sp>
            <p:nvSpPr>
              <p:cNvPr id="756" name="Google Shape;756;p51"/>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1"/>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1"/>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9" name="Google Shape;759;p51"/>
          <p:cNvGrpSpPr/>
          <p:nvPr/>
        </p:nvGrpSpPr>
        <p:grpSpPr>
          <a:xfrm>
            <a:off x="1101069" y="2718525"/>
            <a:ext cx="719511" cy="278389"/>
            <a:chOff x="3515000" y="3200728"/>
            <a:chExt cx="338100" cy="130822"/>
          </a:xfrm>
        </p:grpSpPr>
        <p:sp>
          <p:nvSpPr>
            <p:cNvPr id="760" name="Google Shape;760;p51"/>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 name="Google Shape;761;p51"/>
            <p:cNvGrpSpPr/>
            <p:nvPr/>
          </p:nvGrpSpPr>
          <p:grpSpPr>
            <a:xfrm>
              <a:off x="3515000" y="3200728"/>
              <a:ext cx="282025" cy="67650"/>
              <a:chOff x="3515000" y="3112625"/>
              <a:chExt cx="282025" cy="67650"/>
            </a:xfrm>
          </p:grpSpPr>
          <p:sp>
            <p:nvSpPr>
              <p:cNvPr id="762" name="Google Shape;762;p51"/>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1"/>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 name="Google Shape;764;p51"/>
          <p:cNvGrpSpPr/>
          <p:nvPr/>
        </p:nvGrpSpPr>
        <p:grpSpPr>
          <a:xfrm rot="10800000" flipH="1">
            <a:off x="1082554" y="927918"/>
            <a:ext cx="756748" cy="188711"/>
            <a:chOff x="3199075" y="3739025"/>
            <a:chExt cx="448629" cy="111875"/>
          </a:xfrm>
        </p:grpSpPr>
        <p:sp>
          <p:nvSpPr>
            <p:cNvPr id="765" name="Google Shape;765;p51"/>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1"/>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51"/>
          <p:cNvGrpSpPr/>
          <p:nvPr/>
        </p:nvGrpSpPr>
        <p:grpSpPr>
          <a:xfrm>
            <a:off x="1093334" y="3077369"/>
            <a:ext cx="734909" cy="282704"/>
            <a:chOff x="4047975" y="3769179"/>
            <a:chExt cx="343175" cy="132000"/>
          </a:xfrm>
        </p:grpSpPr>
        <p:grpSp>
          <p:nvGrpSpPr>
            <p:cNvPr id="768" name="Google Shape;768;p51"/>
            <p:cNvGrpSpPr/>
            <p:nvPr/>
          </p:nvGrpSpPr>
          <p:grpSpPr>
            <a:xfrm>
              <a:off x="4047975" y="3769179"/>
              <a:ext cx="343175" cy="132000"/>
              <a:chOff x="4047975" y="3769179"/>
              <a:chExt cx="343175" cy="132000"/>
            </a:xfrm>
          </p:grpSpPr>
          <p:sp>
            <p:nvSpPr>
              <p:cNvPr id="769" name="Google Shape;769;p51"/>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 name="Google Shape;770;p51"/>
              <p:cNvGrpSpPr/>
              <p:nvPr/>
            </p:nvGrpSpPr>
            <p:grpSpPr>
              <a:xfrm>
                <a:off x="4047975" y="3769179"/>
                <a:ext cx="288175" cy="132000"/>
                <a:chOff x="4047975" y="3635175"/>
                <a:chExt cx="288175" cy="132000"/>
              </a:xfrm>
            </p:grpSpPr>
            <p:sp>
              <p:nvSpPr>
                <p:cNvPr id="771" name="Google Shape;771;p51"/>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1"/>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3" name="Google Shape;773;p51"/>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51"/>
          <p:cNvGrpSpPr/>
          <p:nvPr/>
        </p:nvGrpSpPr>
        <p:grpSpPr>
          <a:xfrm>
            <a:off x="1082376" y="2474401"/>
            <a:ext cx="756740" cy="209778"/>
            <a:chOff x="3176563" y="1380375"/>
            <a:chExt cx="844388" cy="234075"/>
          </a:xfrm>
        </p:grpSpPr>
        <p:sp>
          <p:nvSpPr>
            <p:cNvPr id="775" name="Google Shape;775;p51"/>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1"/>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51"/>
            <p:cNvGrpSpPr/>
            <p:nvPr/>
          </p:nvGrpSpPr>
          <p:grpSpPr>
            <a:xfrm>
              <a:off x="3176563" y="1380375"/>
              <a:ext cx="196550" cy="234075"/>
              <a:chOff x="3077200" y="1380375"/>
              <a:chExt cx="196550" cy="234075"/>
            </a:xfrm>
          </p:grpSpPr>
          <p:sp>
            <p:nvSpPr>
              <p:cNvPr id="780" name="Google Shape;780;p51"/>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1"/>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1"/>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1"/>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 name="Google Shape;784;p51"/>
          <p:cNvGrpSpPr/>
          <p:nvPr/>
        </p:nvGrpSpPr>
        <p:grpSpPr>
          <a:xfrm>
            <a:off x="1168966" y="3428283"/>
            <a:ext cx="583683" cy="515041"/>
            <a:chOff x="4150855" y="3304766"/>
            <a:chExt cx="400468" cy="353373"/>
          </a:xfrm>
        </p:grpSpPr>
        <p:grpSp>
          <p:nvGrpSpPr>
            <p:cNvPr id="785" name="Google Shape;785;p51"/>
            <p:cNvGrpSpPr/>
            <p:nvPr/>
          </p:nvGrpSpPr>
          <p:grpSpPr>
            <a:xfrm rot="5400000">
              <a:off x="4069042" y="3402899"/>
              <a:ext cx="320732" cy="157107"/>
              <a:chOff x="2578246" y="3661125"/>
              <a:chExt cx="226794" cy="111100"/>
            </a:xfrm>
          </p:grpSpPr>
          <p:grpSp>
            <p:nvGrpSpPr>
              <p:cNvPr id="786" name="Google Shape;786;p51"/>
              <p:cNvGrpSpPr/>
              <p:nvPr/>
            </p:nvGrpSpPr>
            <p:grpSpPr>
              <a:xfrm>
                <a:off x="2610652" y="3685297"/>
                <a:ext cx="194387" cy="60778"/>
                <a:chOff x="2610652" y="3685297"/>
                <a:chExt cx="194387" cy="60778"/>
              </a:xfrm>
            </p:grpSpPr>
            <p:sp>
              <p:nvSpPr>
                <p:cNvPr id="787" name="Google Shape;787;p51"/>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1"/>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51"/>
              <p:cNvGrpSpPr/>
              <p:nvPr/>
            </p:nvGrpSpPr>
            <p:grpSpPr>
              <a:xfrm>
                <a:off x="2578246" y="3661125"/>
                <a:ext cx="128225" cy="111100"/>
                <a:chOff x="2578246" y="3661125"/>
                <a:chExt cx="128225" cy="111100"/>
              </a:xfrm>
            </p:grpSpPr>
            <p:sp>
              <p:nvSpPr>
                <p:cNvPr id="790" name="Google Shape;790;p51"/>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 name="Google Shape;791;p51"/>
                <p:cNvGrpSpPr/>
                <p:nvPr/>
              </p:nvGrpSpPr>
              <p:grpSpPr>
                <a:xfrm>
                  <a:off x="2596850" y="3677550"/>
                  <a:ext cx="102450" cy="94675"/>
                  <a:chOff x="2596850" y="3677550"/>
                  <a:chExt cx="102450" cy="94675"/>
                </a:xfrm>
              </p:grpSpPr>
              <p:sp>
                <p:nvSpPr>
                  <p:cNvPr id="792" name="Google Shape;792;p51"/>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1"/>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4" name="Google Shape;794;p51"/>
            <p:cNvGrpSpPr/>
            <p:nvPr/>
          </p:nvGrpSpPr>
          <p:grpSpPr>
            <a:xfrm rot="5400000">
              <a:off x="4302139" y="3408954"/>
              <a:ext cx="353373" cy="144996"/>
              <a:chOff x="5075685" y="2271925"/>
              <a:chExt cx="492712" cy="202254"/>
            </a:xfrm>
          </p:grpSpPr>
          <p:sp>
            <p:nvSpPr>
              <p:cNvPr id="795" name="Google Shape;795;p51"/>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1"/>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 name="Google Shape;797;p51"/>
          <p:cNvGrpSpPr/>
          <p:nvPr/>
        </p:nvGrpSpPr>
        <p:grpSpPr>
          <a:xfrm>
            <a:off x="1089095" y="4015453"/>
            <a:ext cx="467479" cy="193481"/>
            <a:chOff x="4260510" y="2242993"/>
            <a:chExt cx="628501" cy="260125"/>
          </a:xfrm>
        </p:grpSpPr>
        <p:grpSp>
          <p:nvGrpSpPr>
            <p:cNvPr id="798" name="Google Shape;798;p51"/>
            <p:cNvGrpSpPr/>
            <p:nvPr/>
          </p:nvGrpSpPr>
          <p:grpSpPr>
            <a:xfrm>
              <a:off x="4260510" y="2286954"/>
              <a:ext cx="628501" cy="172421"/>
              <a:chOff x="4260510" y="2286954"/>
              <a:chExt cx="628501" cy="172421"/>
            </a:xfrm>
          </p:grpSpPr>
          <p:sp>
            <p:nvSpPr>
              <p:cNvPr id="799" name="Google Shape;799;p51"/>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1"/>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1"/>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802" name="Google Shape;802;p51"/>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1"/>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1"/>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51"/>
          <p:cNvGrpSpPr/>
          <p:nvPr/>
        </p:nvGrpSpPr>
        <p:grpSpPr>
          <a:xfrm>
            <a:off x="1095178" y="1191975"/>
            <a:ext cx="730923" cy="195694"/>
            <a:chOff x="3099239" y="3615343"/>
            <a:chExt cx="689745" cy="184687"/>
          </a:xfrm>
        </p:grpSpPr>
        <p:sp>
          <p:nvSpPr>
            <p:cNvPr id="806" name="Google Shape;806;p51"/>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1"/>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1"/>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1"/>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51"/>
          <p:cNvGrpSpPr/>
          <p:nvPr/>
        </p:nvGrpSpPr>
        <p:grpSpPr>
          <a:xfrm rot="10800000" flipH="1">
            <a:off x="1082425" y="2006226"/>
            <a:ext cx="756740" cy="126985"/>
            <a:chOff x="1154425" y="3251263"/>
            <a:chExt cx="695150" cy="116650"/>
          </a:xfrm>
        </p:grpSpPr>
        <p:sp>
          <p:nvSpPr>
            <p:cNvPr id="811" name="Google Shape;811;p51"/>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1"/>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1"/>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1"/>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1"/>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1"/>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51"/>
          <p:cNvGrpSpPr/>
          <p:nvPr/>
        </p:nvGrpSpPr>
        <p:grpSpPr>
          <a:xfrm>
            <a:off x="1088895" y="1460316"/>
            <a:ext cx="743825" cy="172498"/>
            <a:chOff x="4100207" y="2107304"/>
            <a:chExt cx="510343" cy="118352"/>
          </a:xfrm>
        </p:grpSpPr>
        <p:sp>
          <p:nvSpPr>
            <p:cNvPr id="818" name="Google Shape;818;p51"/>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1"/>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1"/>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1"/>
          <p:cNvGrpSpPr/>
          <p:nvPr/>
        </p:nvGrpSpPr>
        <p:grpSpPr>
          <a:xfrm>
            <a:off x="2032740" y="1528975"/>
            <a:ext cx="623064" cy="406130"/>
            <a:chOff x="2525450" y="2505350"/>
            <a:chExt cx="373450" cy="243425"/>
          </a:xfrm>
        </p:grpSpPr>
        <p:grpSp>
          <p:nvGrpSpPr>
            <p:cNvPr id="822" name="Google Shape;822;p51"/>
            <p:cNvGrpSpPr/>
            <p:nvPr/>
          </p:nvGrpSpPr>
          <p:grpSpPr>
            <a:xfrm>
              <a:off x="2525450" y="2505350"/>
              <a:ext cx="373450" cy="107475"/>
              <a:chOff x="2525450" y="2505350"/>
              <a:chExt cx="373450" cy="107475"/>
            </a:xfrm>
          </p:grpSpPr>
          <p:sp>
            <p:nvSpPr>
              <p:cNvPr id="823" name="Google Shape;823;p51"/>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1"/>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1"/>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51"/>
            <p:cNvGrpSpPr/>
            <p:nvPr/>
          </p:nvGrpSpPr>
          <p:grpSpPr>
            <a:xfrm>
              <a:off x="2525450" y="2586475"/>
              <a:ext cx="373450" cy="81175"/>
              <a:chOff x="2525450" y="2586475"/>
              <a:chExt cx="373450" cy="81175"/>
            </a:xfrm>
          </p:grpSpPr>
          <p:sp>
            <p:nvSpPr>
              <p:cNvPr id="827" name="Google Shape;827;p51"/>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1"/>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1"/>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51"/>
            <p:cNvGrpSpPr/>
            <p:nvPr/>
          </p:nvGrpSpPr>
          <p:grpSpPr>
            <a:xfrm>
              <a:off x="2525450" y="2667625"/>
              <a:ext cx="373450" cy="81150"/>
              <a:chOff x="2525450" y="2667625"/>
              <a:chExt cx="373450" cy="81150"/>
            </a:xfrm>
          </p:grpSpPr>
          <p:sp>
            <p:nvSpPr>
              <p:cNvPr id="831" name="Google Shape;831;p51"/>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1"/>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1"/>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4" name="Google Shape;834;p51"/>
          <p:cNvGrpSpPr/>
          <p:nvPr/>
        </p:nvGrpSpPr>
        <p:grpSpPr>
          <a:xfrm>
            <a:off x="2021992" y="1229434"/>
            <a:ext cx="706335" cy="255548"/>
            <a:chOff x="2600813" y="2069700"/>
            <a:chExt cx="448638" cy="162325"/>
          </a:xfrm>
        </p:grpSpPr>
        <p:sp>
          <p:nvSpPr>
            <p:cNvPr id="835" name="Google Shape;835;p51"/>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1"/>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51"/>
          <p:cNvGrpSpPr/>
          <p:nvPr/>
        </p:nvGrpSpPr>
        <p:grpSpPr>
          <a:xfrm>
            <a:off x="2675987" y="1475531"/>
            <a:ext cx="355485" cy="330727"/>
            <a:chOff x="3631100" y="1774000"/>
            <a:chExt cx="380850" cy="354325"/>
          </a:xfrm>
        </p:grpSpPr>
        <p:grpSp>
          <p:nvGrpSpPr>
            <p:cNvPr id="838" name="Google Shape;838;p51"/>
            <p:cNvGrpSpPr/>
            <p:nvPr/>
          </p:nvGrpSpPr>
          <p:grpSpPr>
            <a:xfrm>
              <a:off x="3750225" y="1774000"/>
              <a:ext cx="149575" cy="145525"/>
              <a:chOff x="3750225" y="1774000"/>
              <a:chExt cx="149575" cy="145525"/>
            </a:xfrm>
          </p:grpSpPr>
          <p:sp>
            <p:nvSpPr>
              <p:cNvPr id="839" name="Google Shape;839;p5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51"/>
            <p:cNvGrpSpPr/>
            <p:nvPr/>
          </p:nvGrpSpPr>
          <p:grpSpPr>
            <a:xfrm>
              <a:off x="3847850" y="1889150"/>
              <a:ext cx="164100" cy="145600"/>
              <a:chOff x="3847850" y="1889150"/>
              <a:chExt cx="164100" cy="145600"/>
            </a:xfrm>
          </p:grpSpPr>
          <p:sp>
            <p:nvSpPr>
              <p:cNvPr id="842" name="Google Shape;842;p5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1"/>
            <p:cNvGrpSpPr/>
            <p:nvPr/>
          </p:nvGrpSpPr>
          <p:grpSpPr>
            <a:xfrm>
              <a:off x="3631100" y="1866150"/>
              <a:ext cx="149875" cy="144800"/>
              <a:chOff x="3631100" y="1866150"/>
              <a:chExt cx="149875" cy="144800"/>
            </a:xfrm>
          </p:grpSpPr>
          <p:sp>
            <p:nvSpPr>
              <p:cNvPr id="845" name="Google Shape;845;p5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51"/>
            <p:cNvGrpSpPr/>
            <p:nvPr/>
          </p:nvGrpSpPr>
          <p:grpSpPr>
            <a:xfrm>
              <a:off x="3730650" y="1982800"/>
              <a:ext cx="149550" cy="145525"/>
              <a:chOff x="3730650" y="1982800"/>
              <a:chExt cx="149550" cy="145525"/>
            </a:xfrm>
          </p:grpSpPr>
          <p:sp>
            <p:nvSpPr>
              <p:cNvPr id="848" name="Google Shape;848;p5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 name="Google Shape;850;p51"/>
          <p:cNvGrpSpPr/>
          <p:nvPr/>
        </p:nvGrpSpPr>
        <p:grpSpPr>
          <a:xfrm rot="5400000">
            <a:off x="2116886" y="809455"/>
            <a:ext cx="215289" cy="452582"/>
            <a:chOff x="2506150" y="1152650"/>
            <a:chExt cx="230650" cy="484875"/>
          </a:xfrm>
        </p:grpSpPr>
        <p:sp>
          <p:nvSpPr>
            <p:cNvPr id="851" name="Google Shape;851;p51"/>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1"/>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1"/>
          <p:cNvGrpSpPr/>
          <p:nvPr/>
        </p:nvGrpSpPr>
        <p:grpSpPr>
          <a:xfrm>
            <a:off x="6808184" y="966414"/>
            <a:ext cx="610130" cy="38431"/>
            <a:chOff x="2521850" y="1810250"/>
            <a:chExt cx="540225" cy="34025"/>
          </a:xfrm>
        </p:grpSpPr>
        <p:sp>
          <p:nvSpPr>
            <p:cNvPr id="854" name="Google Shape;854;p51"/>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1"/>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1"/>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1"/>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1"/>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1"/>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1"/>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1"/>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1"/>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1"/>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51"/>
          <p:cNvGrpSpPr/>
          <p:nvPr/>
        </p:nvGrpSpPr>
        <p:grpSpPr>
          <a:xfrm>
            <a:off x="2863397" y="1225875"/>
            <a:ext cx="623130" cy="439024"/>
            <a:chOff x="2196556" y="2995700"/>
            <a:chExt cx="636756" cy="448625"/>
          </a:xfrm>
        </p:grpSpPr>
        <p:grpSp>
          <p:nvGrpSpPr>
            <p:cNvPr id="865" name="Google Shape;865;p51"/>
            <p:cNvGrpSpPr/>
            <p:nvPr/>
          </p:nvGrpSpPr>
          <p:grpSpPr>
            <a:xfrm flipH="1">
              <a:off x="2437481" y="3288975"/>
              <a:ext cx="226125" cy="154175"/>
              <a:chOff x="4472075" y="2905100"/>
              <a:chExt cx="226125" cy="154175"/>
            </a:xfrm>
          </p:grpSpPr>
          <p:sp>
            <p:nvSpPr>
              <p:cNvPr id="866" name="Google Shape;866;p5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1"/>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 name="Google Shape;868;p51"/>
            <p:cNvGrpSpPr/>
            <p:nvPr/>
          </p:nvGrpSpPr>
          <p:grpSpPr>
            <a:xfrm>
              <a:off x="2196556" y="2995700"/>
              <a:ext cx="636756" cy="448625"/>
              <a:chOff x="4407819" y="2905100"/>
              <a:chExt cx="636756" cy="448625"/>
            </a:xfrm>
          </p:grpSpPr>
          <p:grpSp>
            <p:nvGrpSpPr>
              <p:cNvPr id="869" name="Google Shape;869;p51"/>
              <p:cNvGrpSpPr/>
              <p:nvPr/>
            </p:nvGrpSpPr>
            <p:grpSpPr>
              <a:xfrm>
                <a:off x="4825475" y="3136075"/>
                <a:ext cx="187000" cy="217650"/>
                <a:chOff x="4825475" y="3136075"/>
                <a:chExt cx="187000" cy="217650"/>
              </a:xfrm>
            </p:grpSpPr>
            <p:sp>
              <p:nvSpPr>
                <p:cNvPr id="870" name="Google Shape;870;p51"/>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51"/>
              <p:cNvGrpSpPr/>
              <p:nvPr/>
            </p:nvGrpSpPr>
            <p:grpSpPr>
              <a:xfrm>
                <a:off x="4882275" y="2949625"/>
                <a:ext cx="162300" cy="235875"/>
                <a:chOff x="4882275" y="2949625"/>
                <a:chExt cx="162300" cy="235875"/>
              </a:xfrm>
            </p:grpSpPr>
            <p:sp>
              <p:nvSpPr>
                <p:cNvPr id="873" name="Google Shape;873;p51"/>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1"/>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1"/>
              <p:cNvGrpSpPr/>
              <p:nvPr/>
            </p:nvGrpSpPr>
            <p:grpSpPr>
              <a:xfrm>
                <a:off x="4705225" y="2937550"/>
                <a:ext cx="221425" cy="133450"/>
                <a:chOff x="4705225" y="2937550"/>
                <a:chExt cx="221425" cy="133450"/>
              </a:xfrm>
            </p:grpSpPr>
            <p:sp>
              <p:nvSpPr>
                <p:cNvPr id="876" name="Google Shape;876;p51"/>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1"/>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1"/>
              <p:cNvGrpSpPr/>
              <p:nvPr/>
            </p:nvGrpSpPr>
            <p:grpSpPr>
              <a:xfrm>
                <a:off x="4528269" y="2905100"/>
                <a:ext cx="226125" cy="154175"/>
                <a:chOff x="4472075" y="2905100"/>
                <a:chExt cx="226125" cy="154175"/>
              </a:xfrm>
            </p:grpSpPr>
            <p:sp>
              <p:nvSpPr>
                <p:cNvPr id="879" name="Google Shape;879;p5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1"/>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51"/>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 name="Google Shape;882;p51"/>
          <p:cNvGrpSpPr/>
          <p:nvPr/>
        </p:nvGrpSpPr>
        <p:grpSpPr>
          <a:xfrm>
            <a:off x="2901518" y="1717062"/>
            <a:ext cx="559226" cy="227878"/>
            <a:chOff x="5793270" y="3739034"/>
            <a:chExt cx="1174105" cy="478433"/>
          </a:xfrm>
        </p:grpSpPr>
        <p:grpSp>
          <p:nvGrpSpPr>
            <p:cNvPr id="883" name="Google Shape;883;p51"/>
            <p:cNvGrpSpPr/>
            <p:nvPr/>
          </p:nvGrpSpPr>
          <p:grpSpPr>
            <a:xfrm>
              <a:off x="5793269" y="3739034"/>
              <a:ext cx="368725" cy="478433"/>
              <a:chOff x="5793270" y="3739034"/>
              <a:chExt cx="368725" cy="478433"/>
            </a:xfrm>
          </p:grpSpPr>
          <p:sp>
            <p:nvSpPr>
              <p:cNvPr id="884" name="Google Shape;884;p51"/>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1"/>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1"/>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1"/>
            <p:cNvGrpSpPr/>
            <p:nvPr/>
          </p:nvGrpSpPr>
          <p:grpSpPr>
            <a:xfrm>
              <a:off x="6034165" y="3739034"/>
              <a:ext cx="263339" cy="478433"/>
              <a:chOff x="6034165" y="3739034"/>
              <a:chExt cx="263339" cy="478433"/>
            </a:xfrm>
          </p:grpSpPr>
          <p:sp>
            <p:nvSpPr>
              <p:cNvPr id="888" name="Google Shape;888;p51"/>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1"/>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1"/>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51"/>
            <p:cNvGrpSpPr/>
            <p:nvPr/>
          </p:nvGrpSpPr>
          <p:grpSpPr>
            <a:xfrm>
              <a:off x="6274808" y="3739034"/>
              <a:ext cx="210793" cy="478433"/>
              <a:chOff x="6274808" y="3739034"/>
              <a:chExt cx="210793" cy="478433"/>
            </a:xfrm>
          </p:grpSpPr>
          <p:sp>
            <p:nvSpPr>
              <p:cNvPr id="892" name="Google Shape;892;p51"/>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1"/>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1"/>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51"/>
            <p:cNvGrpSpPr/>
            <p:nvPr/>
          </p:nvGrpSpPr>
          <p:grpSpPr>
            <a:xfrm>
              <a:off x="6463133" y="3739034"/>
              <a:ext cx="263344" cy="478433"/>
              <a:chOff x="6463133" y="3739034"/>
              <a:chExt cx="263344" cy="478433"/>
            </a:xfrm>
          </p:grpSpPr>
          <p:sp>
            <p:nvSpPr>
              <p:cNvPr id="896" name="Google Shape;896;p51"/>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1"/>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1"/>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51"/>
            <p:cNvGrpSpPr/>
            <p:nvPr/>
          </p:nvGrpSpPr>
          <p:grpSpPr>
            <a:xfrm>
              <a:off x="6598649" y="3739034"/>
              <a:ext cx="368726" cy="478433"/>
              <a:chOff x="6598649" y="3739034"/>
              <a:chExt cx="368726" cy="478433"/>
            </a:xfrm>
          </p:grpSpPr>
          <p:sp>
            <p:nvSpPr>
              <p:cNvPr id="900" name="Google Shape;900;p51"/>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1"/>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1"/>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 name="Google Shape;903;p51"/>
          <p:cNvGrpSpPr/>
          <p:nvPr/>
        </p:nvGrpSpPr>
        <p:grpSpPr>
          <a:xfrm>
            <a:off x="2031243" y="3779808"/>
            <a:ext cx="1453661" cy="366049"/>
            <a:chOff x="5778536" y="3183751"/>
            <a:chExt cx="1203561" cy="303071"/>
          </a:xfrm>
        </p:grpSpPr>
        <p:sp>
          <p:nvSpPr>
            <p:cNvPr id="904" name="Google Shape;904;p51"/>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1"/>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1"/>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1"/>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1"/>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1"/>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1"/>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1"/>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1"/>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1"/>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1"/>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1"/>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1"/>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1"/>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1"/>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1"/>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1"/>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 name="Google Shape;921;p51"/>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 name="Google Shape;922;p51"/>
          <p:cNvGrpSpPr/>
          <p:nvPr/>
        </p:nvGrpSpPr>
        <p:grpSpPr>
          <a:xfrm rot="-5400000">
            <a:off x="2662944" y="825422"/>
            <a:ext cx="213595" cy="418866"/>
            <a:chOff x="4379261" y="3450715"/>
            <a:chExt cx="390984" cy="766732"/>
          </a:xfrm>
        </p:grpSpPr>
        <p:sp>
          <p:nvSpPr>
            <p:cNvPr id="923" name="Google Shape;923;p51"/>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1"/>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51"/>
          <p:cNvGrpSpPr/>
          <p:nvPr/>
        </p:nvGrpSpPr>
        <p:grpSpPr>
          <a:xfrm>
            <a:off x="2009589" y="2859325"/>
            <a:ext cx="1496767" cy="802469"/>
            <a:chOff x="5793258" y="2247269"/>
            <a:chExt cx="1174119" cy="629486"/>
          </a:xfrm>
        </p:grpSpPr>
        <p:sp>
          <p:nvSpPr>
            <p:cNvPr id="926" name="Google Shape;926;p51"/>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1"/>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1"/>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1"/>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1"/>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1"/>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1"/>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1"/>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1"/>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1"/>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1"/>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51"/>
          <p:cNvGrpSpPr/>
          <p:nvPr/>
        </p:nvGrpSpPr>
        <p:grpSpPr>
          <a:xfrm rot="5400000">
            <a:off x="2358460" y="1700057"/>
            <a:ext cx="799341" cy="1436131"/>
            <a:chOff x="3088670" y="1930338"/>
            <a:chExt cx="380983" cy="684491"/>
          </a:xfrm>
        </p:grpSpPr>
        <p:sp>
          <p:nvSpPr>
            <p:cNvPr id="938" name="Google Shape;938;p51"/>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1"/>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1"/>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1"/>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1"/>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1"/>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1"/>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1"/>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1"/>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1"/>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1"/>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1"/>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1"/>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1"/>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1"/>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1"/>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1"/>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1"/>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1"/>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1"/>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1"/>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1"/>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1"/>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1"/>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1"/>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1"/>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1"/>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51"/>
          <p:cNvGrpSpPr/>
          <p:nvPr/>
        </p:nvGrpSpPr>
        <p:grpSpPr>
          <a:xfrm>
            <a:off x="1998305" y="4220153"/>
            <a:ext cx="1519488" cy="198289"/>
            <a:chOff x="504546" y="564561"/>
            <a:chExt cx="1627907" cy="212437"/>
          </a:xfrm>
        </p:grpSpPr>
        <p:sp>
          <p:nvSpPr>
            <p:cNvPr id="966" name="Google Shape;966;p51"/>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967" name="Google Shape;967;p51"/>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968" name="Google Shape;968;p51"/>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1"/>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970" name="Google Shape;970;p51"/>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1"/>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973" name="Google Shape;973;p51"/>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974" name="Google Shape;974;p51"/>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975" name="Google Shape;975;p51"/>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1"/>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1"/>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1"/>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1"/>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980" name="Google Shape;980;p51"/>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1"/>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1"/>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1"/>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1"/>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1"/>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1"/>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1"/>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1"/>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1"/>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1"/>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1"/>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1"/>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1"/>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1"/>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1"/>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1"/>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1"/>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1"/>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1"/>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1"/>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1"/>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1"/>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1"/>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1"/>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1"/>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1"/>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1"/>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1"/>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1"/>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1"/>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1"/>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1"/>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1"/>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1"/>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1"/>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1"/>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 name="Google Shape;1021;p51"/>
          <p:cNvGrpSpPr/>
          <p:nvPr/>
        </p:nvGrpSpPr>
        <p:grpSpPr>
          <a:xfrm flipH="1">
            <a:off x="3704668" y="2844955"/>
            <a:ext cx="410808" cy="831197"/>
            <a:chOff x="3564075" y="2091586"/>
            <a:chExt cx="329966" cy="667521"/>
          </a:xfrm>
        </p:grpSpPr>
        <p:sp>
          <p:nvSpPr>
            <p:cNvPr id="1022" name="Google Shape;1022;p51"/>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51"/>
            <p:cNvGrpSpPr/>
            <p:nvPr/>
          </p:nvGrpSpPr>
          <p:grpSpPr>
            <a:xfrm>
              <a:off x="3577470" y="2091586"/>
              <a:ext cx="203196" cy="352319"/>
              <a:chOff x="3976450" y="5044825"/>
              <a:chExt cx="107625" cy="186600"/>
            </a:xfrm>
          </p:grpSpPr>
          <p:sp>
            <p:nvSpPr>
              <p:cNvPr id="1024" name="Google Shape;1024;p51"/>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1"/>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1"/>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1"/>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51"/>
            <p:cNvGrpSpPr/>
            <p:nvPr/>
          </p:nvGrpSpPr>
          <p:grpSpPr>
            <a:xfrm>
              <a:off x="3690750" y="2391589"/>
              <a:ext cx="203290" cy="367519"/>
              <a:chOff x="4036450" y="5279050"/>
              <a:chExt cx="107675" cy="194650"/>
            </a:xfrm>
          </p:grpSpPr>
          <p:sp>
            <p:nvSpPr>
              <p:cNvPr id="1029" name="Google Shape;1029;p51"/>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1"/>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1"/>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1"/>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3" name="Google Shape;1033;p51"/>
          <p:cNvGrpSpPr/>
          <p:nvPr/>
        </p:nvGrpSpPr>
        <p:grpSpPr>
          <a:xfrm>
            <a:off x="6877470" y="1081715"/>
            <a:ext cx="473148" cy="148870"/>
            <a:chOff x="4458420" y="5169625"/>
            <a:chExt cx="178850" cy="56275"/>
          </a:xfrm>
        </p:grpSpPr>
        <p:sp>
          <p:nvSpPr>
            <p:cNvPr id="1034" name="Google Shape;1034;p51"/>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1"/>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1"/>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1"/>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1038;p51"/>
          <p:cNvGrpSpPr/>
          <p:nvPr/>
        </p:nvGrpSpPr>
        <p:grpSpPr>
          <a:xfrm>
            <a:off x="5322464" y="966504"/>
            <a:ext cx="758083" cy="691884"/>
            <a:chOff x="5976993" y="238644"/>
            <a:chExt cx="671226" cy="612558"/>
          </a:xfrm>
        </p:grpSpPr>
        <p:grpSp>
          <p:nvGrpSpPr>
            <p:cNvPr id="1039" name="Google Shape;1039;p51"/>
            <p:cNvGrpSpPr/>
            <p:nvPr/>
          </p:nvGrpSpPr>
          <p:grpSpPr>
            <a:xfrm>
              <a:off x="6207869" y="264821"/>
              <a:ext cx="255900" cy="309550"/>
              <a:chOff x="4721075" y="260350"/>
              <a:chExt cx="255900" cy="309550"/>
            </a:xfrm>
          </p:grpSpPr>
          <p:sp>
            <p:nvSpPr>
              <p:cNvPr id="1040" name="Google Shape;1040;p51"/>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1"/>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1"/>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1"/>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51"/>
            <p:cNvGrpSpPr/>
            <p:nvPr/>
          </p:nvGrpSpPr>
          <p:grpSpPr>
            <a:xfrm>
              <a:off x="6014775" y="319425"/>
              <a:ext cx="267975" cy="297900"/>
              <a:chOff x="4428250" y="314750"/>
              <a:chExt cx="267975" cy="297900"/>
            </a:xfrm>
          </p:grpSpPr>
          <p:sp>
            <p:nvSpPr>
              <p:cNvPr id="1045" name="Google Shape;1045;p51"/>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1"/>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1"/>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1"/>
            <p:cNvGrpSpPr/>
            <p:nvPr/>
          </p:nvGrpSpPr>
          <p:grpSpPr>
            <a:xfrm>
              <a:off x="6384394" y="238644"/>
              <a:ext cx="263825" cy="384100"/>
              <a:chOff x="4897600" y="530925"/>
              <a:chExt cx="263825" cy="384100"/>
            </a:xfrm>
          </p:grpSpPr>
          <p:sp>
            <p:nvSpPr>
              <p:cNvPr id="1049" name="Google Shape;1049;p51"/>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1"/>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1"/>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1"/>
            <p:cNvGrpSpPr/>
            <p:nvPr/>
          </p:nvGrpSpPr>
          <p:grpSpPr>
            <a:xfrm>
              <a:off x="5976993" y="471107"/>
              <a:ext cx="222175" cy="258225"/>
              <a:chOff x="4390750" y="609200"/>
              <a:chExt cx="222175" cy="258225"/>
            </a:xfrm>
          </p:grpSpPr>
          <p:sp>
            <p:nvSpPr>
              <p:cNvPr id="1053" name="Google Shape;1053;p51"/>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1"/>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1"/>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1"/>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51"/>
            <p:cNvGrpSpPr/>
            <p:nvPr/>
          </p:nvGrpSpPr>
          <p:grpSpPr>
            <a:xfrm>
              <a:off x="6012699" y="624883"/>
              <a:ext cx="258950" cy="209025"/>
              <a:chOff x="4427350" y="850800"/>
              <a:chExt cx="258950" cy="209025"/>
            </a:xfrm>
          </p:grpSpPr>
          <p:sp>
            <p:nvSpPr>
              <p:cNvPr id="1058" name="Google Shape;1058;p51"/>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1"/>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1"/>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51"/>
            <p:cNvGrpSpPr/>
            <p:nvPr/>
          </p:nvGrpSpPr>
          <p:grpSpPr>
            <a:xfrm>
              <a:off x="6192527" y="709277"/>
              <a:ext cx="269050" cy="141925"/>
              <a:chOff x="4703050" y="934300"/>
              <a:chExt cx="269050" cy="141925"/>
            </a:xfrm>
          </p:grpSpPr>
          <p:sp>
            <p:nvSpPr>
              <p:cNvPr id="1062" name="Google Shape;1062;p51"/>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1"/>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4" name="Google Shape;1064;p51"/>
          <p:cNvGrpSpPr/>
          <p:nvPr/>
        </p:nvGrpSpPr>
        <p:grpSpPr>
          <a:xfrm rot="5400000">
            <a:off x="7811864" y="752915"/>
            <a:ext cx="87395" cy="517491"/>
            <a:chOff x="4427900" y="1369375"/>
            <a:chExt cx="77375" cy="458200"/>
          </a:xfrm>
        </p:grpSpPr>
        <p:grpSp>
          <p:nvGrpSpPr>
            <p:cNvPr id="1065" name="Google Shape;1065;p51"/>
            <p:cNvGrpSpPr/>
            <p:nvPr/>
          </p:nvGrpSpPr>
          <p:grpSpPr>
            <a:xfrm>
              <a:off x="4427900" y="1369375"/>
              <a:ext cx="36800" cy="458200"/>
              <a:chOff x="4427900" y="1369375"/>
              <a:chExt cx="36800" cy="458200"/>
            </a:xfrm>
          </p:grpSpPr>
          <p:sp>
            <p:nvSpPr>
              <p:cNvPr id="1066" name="Google Shape;1066;p51"/>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1"/>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1"/>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1"/>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1"/>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1"/>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1"/>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1"/>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1"/>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1"/>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1"/>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1"/>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1"/>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1"/>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1"/>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1"/>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1"/>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1"/>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1"/>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1"/>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1"/>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1"/>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1"/>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1"/>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1"/>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1"/>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1"/>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1"/>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1"/>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1"/>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1"/>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1"/>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1"/>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1"/>
            <p:cNvGrpSpPr/>
            <p:nvPr/>
          </p:nvGrpSpPr>
          <p:grpSpPr>
            <a:xfrm>
              <a:off x="4488850" y="1372625"/>
              <a:ext cx="16425" cy="169875"/>
              <a:chOff x="4488850" y="1372625"/>
              <a:chExt cx="16425" cy="169875"/>
            </a:xfrm>
          </p:grpSpPr>
          <p:sp>
            <p:nvSpPr>
              <p:cNvPr id="1100" name="Google Shape;1100;p51"/>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1"/>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1"/>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1"/>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1"/>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1"/>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1"/>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 name="Google Shape;1107;p51"/>
          <p:cNvGrpSpPr/>
          <p:nvPr/>
        </p:nvGrpSpPr>
        <p:grpSpPr>
          <a:xfrm>
            <a:off x="4553653" y="1403110"/>
            <a:ext cx="287997" cy="219067"/>
            <a:chOff x="5023100" y="253750"/>
            <a:chExt cx="255000" cy="193950"/>
          </a:xfrm>
        </p:grpSpPr>
        <p:sp>
          <p:nvSpPr>
            <p:cNvPr id="1108" name="Google Shape;1108;p51"/>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1"/>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1"/>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1"/>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1"/>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1"/>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51"/>
          <p:cNvGrpSpPr/>
          <p:nvPr/>
        </p:nvGrpSpPr>
        <p:grpSpPr>
          <a:xfrm>
            <a:off x="4501765" y="1029060"/>
            <a:ext cx="163961" cy="243605"/>
            <a:chOff x="3431675" y="243350"/>
            <a:chExt cx="145175" cy="215675"/>
          </a:xfrm>
        </p:grpSpPr>
        <p:sp>
          <p:nvSpPr>
            <p:cNvPr id="1115" name="Google Shape;1115;p51"/>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1"/>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1"/>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1"/>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51"/>
          <p:cNvGrpSpPr/>
          <p:nvPr/>
        </p:nvGrpSpPr>
        <p:grpSpPr>
          <a:xfrm>
            <a:off x="5009043" y="1043517"/>
            <a:ext cx="201428" cy="220987"/>
            <a:chOff x="3782200" y="256150"/>
            <a:chExt cx="178350" cy="195650"/>
          </a:xfrm>
        </p:grpSpPr>
        <p:sp>
          <p:nvSpPr>
            <p:cNvPr id="1120" name="Google Shape;1120;p51"/>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1"/>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1"/>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51"/>
          <p:cNvGrpSpPr/>
          <p:nvPr/>
        </p:nvGrpSpPr>
        <p:grpSpPr>
          <a:xfrm>
            <a:off x="5981017" y="1451330"/>
            <a:ext cx="191857" cy="207037"/>
            <a:chOff x="3189900" y="762150"/>
            <a:chExt cx="169875" cy="183300"/>
          </a:xfrm>
        </p:grpSpPr>
        <p:grpSp>
          <p:nvGrpSpPr>
            <p:cNvPr id="1124" name="Google Shape;1124;p51"/>
            <p:cNvGrpSpPr/>
            <p:nvPr/>
          </p:nvGrpSpPr>
          <p:grpSpPr>
            <a:xfrm>
              <a:off x="3192775" y="894450"/>
              <a:ext cx="164100" cy="51000"/>
              <a:chOff x="3192775" y="894450"/>
              <a:chExt cx="164100" cy="51000"/>
            </a:xfrm>
          </p:grpSpPr>
          <p:sp>
            <p:nvSpPr>
              <p:cNvPr id="1125" name="Google Shape;1125;p51"/>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1"/>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51"/>
            <p:cNvGrpSpPr/>
            <p:nvPr/>
          </p:nvGrpSpPr>
          <p:grpSpPr>
            <a:xfrm>
              <a:off x="3192775" y="862421"/>
              <a:ext cx="164100" cy="34915"/>
              <a:chOff x="3192775" y="867225"/>
              <a:chExt cx="164100" cy="25450"/>
            </a:xfrm>
          </p:grpSpPr>
          <p:sp>
            <p:nvSpPr>
              <p:cNvPr id="1128" name="Google Shape;1128;p51"/>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1"/>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51"/>
            <p:cNvGrpSpPr/>
            <p:nvPr/>
          </p:nvGrpSpPr>
          <p:grpSpPr>
            <a:xfrm>
              <a:off x="3189900" y="762150"/>
              <a:ext cx="169875" cy="102375"/>
              <a:chOff x="3189900" y="762150"/>
              <a:chExt cx="169875" cy="102375"/>
            </a:xfrm>
          </p:grpSpPr>
          <p:sp>
            <p:nvSpPr>
              <p:cNvPr id="1131" name="Google Shape;1131;p51"/>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1"/>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1"/>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4" name="Google Shape;1134;p51"/>
          <p:cNvGrpSpPr/>
          <p:nvPr/>
        </p:nvGrpSpPr>
        <p:grpSpPr>
          <a:xfrm>
            <a:off x="4200824" y="1424207"/>
            <a:ext cx="202501" cy="173521"/>
            <a:chOff x="2862744" y="750125"/>
            <a:chExt cx="179300" cy="153627"/>
          </a:xfrm>
        </p:grpSpPr>
        <p:grpSp>
          <p:nvGrpSpPr>
            <p:cNvPr id="1135" name="Google Shape;1135;p51"/>
            <p:cNvGrpSpPr/>
            <p:nvPr/>
          </p:nvGrpSpPr>
          <p:grpSpPr>
            <a:xfrm>
              <a:off x="2934544" y="750125"/>
              <a:ext cx="107500" cy="112300"/>
              <a:chOff x="2934750" y="687150"/>
              <a:chExt cx="107500" cy="112300"/>
            </a:xfrm>
          </p:grpSpPr>
          <p:sp>
            <p:nvSpPr>
              <p:cNvPr id="1136" name="Google Shape;1136;p51"/>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1"/>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1"/>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51"/>
            <p:cNvGrpSpPr/>
            <p:nvPr/>
          </p:nvGrpSpPr>
          <p:grpSpPr>
            <a:xfrm>
              <a:off x="2896875" y="767675"/>
              <a:ext cx="114700" cy="116325"/>
              <a:chOff x="2896875" y="767675"/>
              <a:chExt cx="114700" cy="116325"/>
            </a:xfrm>
          </p:grpSpPr>
          <p:sp>
            <p:nvSpPr>
              <p:cNvPr id="1140" name="Google Shape;1140;p51"/>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1"/>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1"/>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51"/>
            <p:cNvGrpSpPr/>
            <p:nvPr/>
          </p:nvGrpSpPr>
          <p:grpSpPr>
            <a:xfrm>
              <a:off x="2862744" y="789602"/>
              <a:ext cx="110750" cy="114150"/>
              <a:chOff x="2862975" y="845225"/>
              <a:chExt cx="110750" cy="114150"/>
            </a:xfrm>
          </p:grpSpPr>
          <p:sp>
            <p:nvSpPr>
              <p:cNvPr id="1144" name="Google Shape;1144;p51"/>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1"/>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6" name="Google Shape;1146;p51"/>
          <p:cNvGrpSpPr/>
          <p:nvPr/>
        </p:nvGrpSpPr>
        <p:grpSpPr>
          <a:xfrm>
            <a:off x="3518186" y="1071374"/>
            <a:ext cx="610213" cy="564453"/>
            <a:chOff x="2431875" y="700600"/>
            <a:chExt cx="264700" cy="244850"/>
          </a:xfrm>
        </p:grpSpPr>
        <p:sp>
          <p:nvSpPr>
            <p:cNvPr id="1147" name="Google Shape;1147;p51"/>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1"/>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1"/>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1"/>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1"/>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1"/>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1"/>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1"/>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1"/>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1"/>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1"/>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1"/>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1"/>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51"/>
          <p:cNvGrpSpPr/>
          <p:nvPr/>
        </p:nvGrpSpPr>
        <p:grpSpPr>
          <a:xfrm>
            <a:off x="4193901" y="1043518"/>
            <a:ext cx="216347" cy="265394"/>
            <a:chOff x="4722841" y="238125"/>
            <a:chExt cx="191559" cy="234966"/>
          </a:xfrm>
        </p:grpSpPr>
        <p:grpSp>
          <p:nvGrpSpPr>
            <p:cNvPr id="1161" name="Google Shape;1161;p51"/>
            <p:cNvGrpSpPr/>
            <p:nvPr/>
          </p:nvGrpSpPr>
          <p:grpSpPr>
            <a:xfrm>
              <a:off x="4818100" y="238125"/>
              <a:ext cx="96300" cy="179775"/>
              <a:chOff x="2798800" y="238125"/>
              <a:chExt cx="96300" cy="179775"/>
            </a:xfrm>
          </p:grpSpPr>
          <p:sp>
            <p:nvSpPr>
              <p:cNvPr id="1162" name="Google Shape;1162;p51"/>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1"/>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1"/>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1"/>
            <p:cNvGrpSpPr/>
            <p:nvPr/>
          </p:nvGrpSpPr>
          <p:grpSpPr>
            <a:xfrm>
              <a:off x="4769812" y="311347"/>
              <a:ext cx="96300" cy="134375"/>
              <a:chOff x="2698550" y="350800"/>
              <a:chExt cx="96300" cy="134375"/>
            </a:xfrm>
          </p:grpSpPr>
          <p:sp>
            <p:nvSpPr>
              <p:cNvPr id="1166" name="Google Shape;1166;p51"/>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1"/>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1"/>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 name="Google Shape;1169;p51"/>
            <p:cNvGrpSpPr/>
            <p:nvPr/>
          </p:nvGrpSpPr>
          <p:grpSpPr>
            <a:xfrm>
              <a:off x="4722841" y="379141"/>
              <a:ext cx="96125" cy="93950"/>
              <a:chOff x="2615975" y="444575"/>
              <a:chExt cx="96125" cy="93950"/>
            </a:xfrm>
          </p:grpSpPr>
          <p:sp>
            <p:nvSpPr>
              <p:cNvPr id="1170" name="Google Shape;1170;p51"/>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1"/>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1"/>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3" name="Google Shape;1173;p51"/>
          <p:cNvGrpSpPr/>
          <p:nvPr/>
        </p:nvGrpSpPr>
        <p:grpSpPr>
          <a:xfrm>
            <a:off x="4959250" y="1358511"/>
            <a:ext cx="301013" cy="279495"/>
            <a:chOff x="3506875" y="724175"/>
            <a:chExt cx="266525" cy="247450"/>
          </a:xfrm>
        </p:grpSpPr>
        <p:sp>
          <p:nvSpPr>
            <p:cNvPr id="1174" name="Google Shape;1174;p51"/>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1"/>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1"/>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1"/>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1"/>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1"/>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1"/>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1"/>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1"/>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1"/>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1"/>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1"/>
          <p:cNvGrpSpPr/>
          <p:nvPr/>
        </p:nvGrpSpPr>
        <p:grpSpPr>
          <a:xfrm>
            <a:off x="4757246" y="1039762"/>
            <a:ext cx="170681" cy="251031"/>
            <a:chOff x="3608400" y="252825"/>
            <a:chExt cx="151125" cy="222250"/>
          </a:xfrm>
        </p:grpSpPr>
        <p:sp>
          <p:nvSpPr>
            <p:cNvPr id="1186" name="Google Shape;1186;p51"/>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51"/>
          <p:cNvGrpSpPr/>
          <p:nvPr/>
        </p:nvGrpSpPr>
        <p:grpSpPr>
          <a:xfrm>
            <a:off x="3724001" y="4126320"/>
            <a:ext cx="329890" cy="226164"/>
            <a:chOff x="1267553" y="2204175"/>
            <a:chExt cx="492740" cy="337759"/>
          </a:xfrm>
        </p:grpSpPr>
        <p:sp>
          <p:nvSpPr>
            <p:cNvPr id="1189" name="Google Shape;1189;p51"/>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1"/>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1"/>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1"/>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1"/>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1"/>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1"/>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1"/>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1"/>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1"/>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1"/>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1"/>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1"/>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1"/>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1"/>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1"/>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1"/>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1"/>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1"/>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1"/>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1"/>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1"/>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1"/>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1"/>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1"/>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1"/>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1"/>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1"/>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1"/>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1"/>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1"/>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 name="Google Shape;1226;p51"/>
          <p:cNvGrpSpPr/>
          <p:nvPr/>
        </p:nvGrpSpPr>
        <p:grpSpPr>
          <a:xfrm>
            <a:off x="3736957" y="3779807"/>
            <a:ext cx="303991" cy="211305"/>
            <a:chOff x="1916639" y="2215270"/>
            <a:chExt cx="454057" cy="315569"/>
          </a:xfrm>
        </p:grpSpPr>
        <p:sp>
          <p:nvSpPr>
            <p:cNvPr id="1227" name="Google Shape;1227;p51"/>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1"/>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1"/>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1"/>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1"/>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1"/>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1"/>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1"/>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1"/>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1"/>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1"/>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1"/>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1"/>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51"/>
          <p:cNvGrpSpPr/>
          <p:nvPr/>
        </p:nvGrpSpPr>
        <p:grpSpPr>
          <a:xfrm>
            <a:off x="6189087" y="960610"/>
            <a:ext cx="512288" cy="431584"/>
            <a:chOff x="2577764" y="2194918"/>
            <a:chExt cx="422855" cy="356269"/>
          </a:xfrm>
        </p:grpSpPr>
        <p:grpSp>
          <p:nvGrpSpPr>
            <p:cNvPr id="1243" name="Google Shape;1243;p51"/>
            <p:cNvGrpSpPr/>
            <p:nvPr/>
          </p:nvGrpSpPr>
          <p:grpSpPr>
            <a:xfrm>
              <a:off x="2577764" y="2355085"/>
              <a:ext cx="422855" cy="196102"/>
              <a:chOff x="1957711" y="1893712"/>
              <a:chExt cx="429818" cy="199311"/>
            </a:xfrm>
          </p:grpSpPr>
          <p:sp>
            <p:nvSpPr>
              <p:cNvPr id="1244" name="Google Shape;1244;p5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51"/>
            <p:cNvGrpSpPr/>
            <p:nvPr/>
          </p:nvGrpSpPr>
          <p:grpSpPr>
            <a:xfrm>
              <a:off x="2577764" y="2301696"/>
              <a:ext cx="422855" cy="196102"/>
              <a:chOff x="1957711" y="1893712"/>
              <a:chExt cx="429818" cy="199311"/>
            </a:xfrm>
          </p:grpSpPr>
          <p:sp>
            <p:nvSpPr>
              <p:cNvPr id="1247" name="Google Shape;1247;p5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51"/>
            <p:cNvGrpSpPr/>
            <p:nvPr/>
          </p:nvGrpSpPr>
          <p:grpSpPr>
            <a:xfrm>
              <a:off x="2577764" y="2248307"/>
              <a:ext cx="422855" cy="196102"/>
              <a:chOff x="1957711" y="1893712"/>
              <a:chExt cx="429818" cy="199311"/>
            </a:xfrm>
          </p:grpSpPr>
          <p:sp>
            <p:nvSpPr>
              <p:cNvPr id="1250" name="Google Shape;1250;p5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51"/>
            <p:cNvGrpSpPr/>
            <p:nvPr/>
          </p:nvGrpSpPr>
          <p:grpSpPr>
            <a:xfrm>
              <a:off x="2577764" y="2194918"/>
              <a:ext cx="422855" cy="196102"/>
              <a:chOff x="1957711" y="1893712"/>
              <a:chExt cx="429818" cy="199311"/>
            </a:xfrm>
          </p:grpSpPr>
          <p:sp>
            <p:nvSpPr>
              <p:cNvPr id="1253" name="Google Shape;1253;p5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5" name="Google Shape;1255;p51"/>
          <p:cNvGrpSpPr/>
          <p:nvPr/>
        </p:nvGrpSpPr>
        <p:grpSpPr>
          <a:xfrm>
            <a:off x="6249226" y="1272956"/>
            <a:ext cx="581324" cy="356145"/>
            <a:chOff x="1293855" y="3668534"/>
            <a:chExt cx="896137" cy="548930"/>
          </a:xfrm>
        </p:grpSpPr>
        <p:grpSp>
          <p:nvGrpSpPr>
            <p:cNvPr id="1256" name="Google Shape;1256;p51"/>
            <p:cNvGrpSpPr/>
            <p:nvPr/>
          </p:nvGrpSpPr>
          <p:grpSpPr>
            <a:xfrm>
              <a:off x="2109599" y="3668534"/>
              <a:ext cx="80392" cy="527901"/>
              <a:chOff x="2109599" y="3668534"/>
              <a:chExt cx="80392" cy="527901"/>
            </a:xfrm>
          </p:grpSpPr>
          <p:sp>
            <p:nvSpPr>
              <p:cNvPr id="1257" name="Google Shape;1257;p51"/>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1"/>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1"/>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51"/>
            <p:cNvGrpSpPr/>
            <p:nvPr/>
          </p:nvGrpSpPr>
          <p:grpSpPr>
            <a:xfrm>
              <a:off x="2019021" y="3719234"/>
              <a:ext cx="80180" cy="479631"/>
              <a:chOff x="2019021" y="3719234"/>
              <a:chExt cx="80180" cy="479631"/>
            </a:xfrm>
          </p:grpSpPr>
          <p:sp>
            <p:nvSpPr>
              <p:cNvPr id="1261" name="Google Shape;1261;p51"/>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1"/>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1"/>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51"/>
            <p:cNvGrpSpPr/>
            <p:nvPr/>
          </p:nvGrpSpPr>
          <p:grpSpPr>
            <a:xfrm>
              <a:off x="1928250" y="3769723"/>
              <a:ext cx="80392" cy="431573"/>
              <a:chOff x="1928250" y="3769723"/>
              <a:chExt cx="80392" cy="431573"/>
            </a:xfrm>
          </p:grpSpPr>
          <p:sp>
            <p:nvSpPr>
              <p:cNvPr id="1265" name="Google Shape;1265;p51"/>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1"/>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1"/>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51"/>
            <p:cNvGrpSpPr/>
            <p:nvPr/>
          </p:nvGrpSpPr>
          <p:grpSpPr>
            <a:xfrm>
              <a:off x="1837672" y="3820443"/>
              <a:ext cx="80411" cy="383072"/>
              <a:chOff x="1837672" y="3820443"/>
              <a:chExt cx="80411" cy="383072"/>
            </a:xfrm>
          </p:grpSpPr>
          <p:sp>
            <p:nvSpPr>
              <p:cNvPr id="1269" name="Google Shape;1269;p51"/>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1"/>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1"/>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51"/>
            <p:cNvGrpSpPr/>
            <p:nvPr/>
          </p:nvGrpSpPr>
          <p:grpSpPr>
            <a:xfrm>
              <a:off x="1747113" y="3870912"/>
              <a:ext cx="80411" cy="335034"/>
              <a:chOff x="1747113" y="3870912"/>
              <a:chExt cx="80411" cy="335034"/>
            </a:xfrm>
          </p:grpSpPr>
          <p:sp>
            <p:nvSpPr>
              <p:cNvPr id="1273" name="Google Shape;1273;p51"/>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1"/>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1"/>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51"/>
            <p:cNvGrpSpPr/>
            <p:nvPr/>
          </p:nvGrpSpPr>
          <p:grpSpPr>
            <a:xfrm>
              <a:off x="1656341" y="3921632"/>
              <a:ext cx="80392" cy="286532"/>
              <a:chOff x="1656341" y="3921632"/>
              <a:chExt cx="80392" cy="286532"/>
            </a:xfrm>
          </p:grpSpPr>
          <p:sp>
            <p:nvSpPr>
              <p:cNvPr id="1277" name="Google Shape;1277;p51"/>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1"/>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1"/>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51"/>
            <p:cNvGrpSpPr/>
            <p:nvPr/>
          </p:nvGrpSpPr>
          <p:grpSpPr>
            <a:xfrm>
              <a:off x="1565763" y="3972101"/>
              <a:ext cx="80411" cy="238494"/>
              <a:chOff x="1565763" y="3972101"/>
              <a:chExt cx="80411" cy="238494"/>
            </a:xfrm>
          </p:grpSpPr>
          <p:sp>
            <p:nvSpPr>
              <p:cNvPr id="1281" name="Google Shape;1281;p51"/>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1"/>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1"/>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51"/>
            <p:cNvGrpSpPr/>
            <p:nvPr/>
          </p:nvGrpSpPr>
          <p:grpSpPr>
            <a:xfrm>
              <a:off x="1475204" y="4022821"/>
              <a:ext cx="80392" cy="189993"/>
              <a:chOff x="1475204" y="4022821"/>
              <a:chExt cx="80392" cy="189993"/>
            </a:xfrm>
          </p:grpSpPr>
          <p:sp>
            <p:nvSpPr>
              <p:cNvPr id="1285" name="Google Shape;1285;p51"/>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1"/>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1"/>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51"/>
            <p:cNvGrpSpPr/>
            <p:nvPr/>
          </p:nvGrpSpPr>
          <p:grpSpPr>
            <a:xfrm>
              <a:off x="1384645" y="4073310"/>
              <a:ext cx="80180" cy="141935"/>
              <a:chOff x="1384645" y="4073310"/>
              <a:chExt cx="80180" cy="141935"/>
            </a:xfrm>
          </p:grpSpPr>
          <p:sp>
            <p:nvSpPr>
              <p:cNvPr id="1289" name="Google Shape;1289;p51"/>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1"/>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1"/>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51"/>
            <p:cNvGrpSpPr/>
            <p:nvPr/>
          </p:nvGrpSpPr>
          <p:grpSpPr>
            <a:xfrm>
              <a:off x="1293855" y="4123779"/>
              <a:ext cx="80411" cy="93684"/>
              <a:chOff x="1293855" y="4123779"/>
              <a:chExt cx="80411" cy="93684"/>
            </a:xfrm>
          </p:grpSpPr>
          <p:sp>
            <p:nvSpPr>
              <p:cNvPr id="1293" name="Google Shape;1293;p51"/>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1"/>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1"/>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 name="Google Shape;1296;p51"/>
          <p:cNvGrpSpPr/>
          <p:nvPr/>
        </p:nvGrpSpPr>
        <p:grpSpPr>
          <a:xfrm>
            <a:off x="6906078" y="1307440"/>
            <a:ext cx="576155" cy="321661"/>
            <a:chOff x="2306421" y="3721685"/>
            <a:chExt cx="888169" cy="495779"/>
          </a:xfrm>
        </p:grpSpPr>
        <p:grpSp>
          <p:nvGrpSpPr>
            <p:cNvPr id="1297" name="Google Shape;1297;p51"/>
            <p:cNvGrpSpPr/>
            <p:nvPr/>
          </p:nvGrpSpPr>
          <p:grpSpPr>
            <a:xfrm>
              <a:off x="3123054" y="3721685"/>
              <a:ext cx="71537" cy="495779"/>
              <a:chOff x="3123054" y="3721685"/>
              <a:chExt cx="71537" cy="495779"/>
            </a:xfrm>
          </p:grpSpPr>
          <p:sp>
            <p:nvSpPr>
              <p:cNvPr id="1298" name="Google Shape;1298;p51"/>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1"/>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51"/>
            <p:cNvGrpSpPr/>
            <p:nvPr/>
          </p:nvGrpSpPr>
          <p:grpSpPr>
            <a:xfrm>
              <a:off x="3032475" y="3769067"/>
              <a:ext cx="71324" cy="448396"/>
              <a:chOff x="3032475" y="3769067"/>
              <a:chExt cx="71324" cy="448396"/>
            </a:xfrm>
          </p:grpSpPr>
          <p:sp>
            <p:nvSpPr>
              <p:cNvPr id="1301" name="Google Shape;1301;p51"/>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1"/>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51"/>
            <p:cNvGrpSpPr/>
            <p:nvPr/>
          </p:nvGrpSpPr>
          <p:grpSpPr>
            <a:xfrm>
              <a:off x="2941704" y="3816218"/>
              <a:ext cx="71305" cy="401245"/>
              <a:chOff x="2941704" y="3816218"/>
              <a:chExt cx="71305" cy="401245"/>
            </a:xfrm>
          </p:grpSpPr>
          <p:sp>
            <p:nvSpPr>
              <p:cNvPr id="1304" name="Google Shape;1304;p51"/>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1"/>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51"/>
            <p:cNvGrpSpPr/>
            <p:nvPr/>
          </p:nvGrpSpPr>
          <p:grpSpPr>
            <a:xfrm>
              <a:off x="2850914" y="3863600"/>
              <a:ext cx="71324" cy="353863"/>
              <a:chOff x="2850914" y="3863600"/>
              <a:chExt cx="71324" cy="353863"/>
            </a:xfrm>
          </p:grpSpPr>
          <p:sp>
            <p:nvSpPr>
              <p:cNvPr id="1307" name="Google Shape;1307;p51"/>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1"/>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51"/>
            <p:cNvGrpSpPr/>
            <p:nvPr/>
          </p:nvGrpSpPr>
          <p:grpSpPr>
            <a:xfrm>
              <a:off x="2760123" y="3910770"/>
              <a:ext cx="71537" cy="306693"/>
              <a:chOff x="2760123" y="3910770"/>
              <a:chExt cx="71537" cy="306693"/>
            </a:xfrm>
          </p:grpSpPr>
          <p:sp>
            <p:nvSpPr>
              <p:cNvPr id="1310" name="Google Shape;1310;p51"/>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1"/>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51"/>
            <p:cNvGrpSpPr/>
            <p:nvPr/>
          </p:nvGrpSpPr>
          <p:grpSpPr>
            <a:xfrm>
              <a:off x="2669352" y="3958153"/>
              <a:ext cx="71537" cy="259310"/>
              <a:chOff x="2669352" y="3958153"/>
              <a:chExt cx="71537" cy="259310"/>
            </a:xfrm>
          </p:grpSpPr>
          <p:sp>
            <p:nvSpPr>
              <p:cNvPr id="1313" name="Google Shape;1313;p51"/>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1"/>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51"/>
            <p:cNvGrpSpPr/>
            <p:nvPr/>
          </p:nvGrpSpPr>
          <p:grpSpPr>
            <a:xfrm>
              <a:off x="2578561" y="4005323"/>
              <a:ext cx="71537" cy="212140"/>
              <a:chOff x="2578561" y="4005323"/>
              <a:chExt cx="71537" cy="212140"/>
            </a:xfrm>
          </p:grpSpPr>
          <p:sp>
            <p:nvSpPr>
              <p:cNvPr id="1316" name="Google Shape;1316;p51"/>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1"/>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 name="Google Shape;1318;p51"/>
            <p:cNvGrpSpPr/>
            <p:nvPr/>
          </p:nvGrpSpPr>
          <p:grpSpPr>
            <a:xfrm>
              <a:off x="2488002" y="4052705"/>
              <a:ext cx="71305" cy="164758"/>
              <a:chOff x="2488002" y="4052705"/>
              <a:chExt cx="71305" cy="164758"/>
            </a:xfrm>
          </p:grpSpPr>
          <p:sp>
            <p:nvSpPr>
              <p:cNvPr id="1319" name="Google Shape;1319;p51"/>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1"/>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 name="Google Shape;1321;p51"/>
            <p:cNvGrpSpPr/>
            <p:nvPr/>
          </p:nvGrpSpPr>
          <p:grpSpPr>
            <a:xfrm>
              <a:off x="2397212" y="4100088"/>
              <a:ext cx="71537" cy="117376"/>
              <a:chOff x="2397212" y="4100088"/>
              <a:chExt cx="71537" cy="117376"/>
            </a:xfrm>
          </p:grpSpPr>
          <p:sp>
            <p:nvSpPr>
              <p:cNvPr id="1322" name="Google Shape;1322;p51"/>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1"/>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 name="Google Shape;1324;p51"/>
            <p:cNvGrpSpPr/>
            <p:nvPr/>
          </p:nvGrpSpPr>
          <p:grpSpPr>
            <a:xfrm>
              <a:off x="2306421" y="4147258"/>
              <a:ext cx="71537" cy="70205"/>
              <a:chOff x="2306421" y="4147258"/>
              <a:chExt cx="71537" cy="70205"/>
            </a:xfrm>
          </p:grpSpPr>
          <p:sp>
            <p:nvSpPr>
              <p:cNvPr id="1325" name="Google Shape;1325;p51"/>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1"/>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27" name="Google Shape;1327;p51"/>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1"/>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1"/>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1"/>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1"/>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1"/>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1"/>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1"/>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1"/>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1"/>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1"/>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1"/>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1"/>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1"/>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1"/>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1"/>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1"/>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1"/>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1"/>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1"/>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1"/>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1"/>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1"/>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1"/>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1"/>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1"/>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1"/>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1"/>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1"/>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1"/>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1"/>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1"/>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1"/>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1"/>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1"/>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 name="Google Shape;1362;p51"/>
          <p:cNvGrpSpPr/>
          <p:nvPr/>
        </p:nvGrpSpPr>
        <p:grpSpPr>
          <a:xfrm>
            <a:off x="6227888" y="1898371"/>
            <a:ext cx="1882438" cy="1143564"/>
            <a:chOff x="2529950" y="4155175"/>
            <a:chExt cx="1137425" cy="690975"/>
          </a:xfrm>
        </p:grpSpPr>
        <p:sp>
          <p:nvSpPr>
            <p:cNvPr id="1363" name="Google Shape;1363;p51"/>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1"/>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1"/>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1"/>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1"/>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1"/>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1"/>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1"/>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1"/>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1"/>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1"/>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1"/>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1"/>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1"/>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1"/>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1"/>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1"/>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1"/>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1"/>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1"/>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1"/>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1"/>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1"/>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1"/>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1"/>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1"/>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1"/>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1"/>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1"/>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1"/>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1"/>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1"/>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1"/>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1"/>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1"/>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1"/>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1"/>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1"/>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1"/>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1"/>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1"/>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1"/>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1"/>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1"/>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1"/>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1"/>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1"/>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1"/>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1"/>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1"/>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1"/>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1"/>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1"/>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1"/>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1"/>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1"/>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1"/>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1"/>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1"/>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1"/>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1"/>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1"/>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1"/>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1"/>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1"/>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1"/>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1"/>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1"/>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1"/>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1"/>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1"/>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1"/>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1"/>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1"/>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1"/>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1"/>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1"/>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1"/>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1"/>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1"/>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1"/>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1"/>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1"/>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1"/>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1"/>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1"/>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1"/>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1"/>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1"/>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1"/>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1"/>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1"/>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1"/>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1"/>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1"/>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1"/>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1"/>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1"/>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1"/>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1"/>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1"/>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1"/>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1"/>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1"/>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1"/>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1"/>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1"/>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1"/>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1"/>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1"/>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1"/>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1"/>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1"/>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1"/>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1"/>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1"/>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1"/>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1"/>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1"/>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1"/>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1"/>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1"/>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1"/>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1"/>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1"/>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1"/>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1"/>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1"/>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1"/>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1"/>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1"/>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1"/>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1"/>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1"/>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1"/>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1"/>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1"/>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1"/>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1"/>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1"/>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1"/>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1"/>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1"/>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1"/>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1"/>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1"/>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1"/>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1"/>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1"/>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1"/>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1"/>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1"/>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1"/>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1"/>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1"/>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1"/>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1"/>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1"/>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1"/>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1"/>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1"/>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1"/>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1"/>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1"/>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1"/>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1"/>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1"/>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1"/>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1"/>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1"/>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1"/>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1"/>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1"/>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1"/>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1"/>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1"/>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1"/>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1"/>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1"/>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1"/>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1"/>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1"/>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1"/>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1"/>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1"/>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1"/>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1"/>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1"/>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1"/>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1"/>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1"/>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1"/>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1"/>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1"/>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1"/>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1"/>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1"/>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1"/>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1"/>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1"/>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1"/>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1"/>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1"/>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1"/>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1"/>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1"/>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1"/>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1"/>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1"/>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1"/>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1"/>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1"/>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1"/>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1"/>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1"/>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1"/>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1"/>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1"/>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1"/>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1"/>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1"/>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1"/>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1"/>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1"/>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1"/>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1"/>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1"/>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1"/>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1"/>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1"/>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1"/>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1"/>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1"/>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1"/>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1"/>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1"/>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1"/>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1"/>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1"/>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1"/>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1"/>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1"/>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1"/>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1"/>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1"/>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1"/>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1"/>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1"/>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1"/>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1"/>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1"/>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1"/>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1"/>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1"/>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1"/>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1"/>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1"/>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1"/>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1"/>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1"/>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1"/>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1"/>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1"/>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1"/>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1"/>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1"/>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1"/>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1"/>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1"/>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1"/>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1"/>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1"/>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1"/>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1"/>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1"/>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1"/>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1"/>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1"/>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1"/>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1"/>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1"/>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1"/>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1"/>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1"/>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1"/>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1"/>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1"/>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1"/>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1"/>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1"/>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1"/>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1"/>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1"/>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1"/>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1"/>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1"/>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1"/>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1"/>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1"/>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1"/>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1"/>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1"/>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1"/>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1"/>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1"/>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1"/>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1"/>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1"/>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1"/>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1"/>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1"/>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1"/>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1"/>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1"/>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1"/>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1"/>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1"/>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1"/>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1"/>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1"/>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1"/>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1"/>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1"/>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1"/>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1"/>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1"/>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1"/>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1"/>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1"/>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1"/>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1"/>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1"/>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1"/>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1"/>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1"/>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1"/>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1"/>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1"/>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1"/>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1"/>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1"/>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1"/>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1"/>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1"/>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1"/>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1"/>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1"/>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1"/>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1"/>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1"/>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1"/>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1"/>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1"/>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1"/>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1"/>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1"/>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1"/>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1"/>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1"/>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1"/>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1"/>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1"/>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1"/>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1"/>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1"/>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1"/>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1"/>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1"/>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1"/>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1"/>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1"/>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1"/>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1"/>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1"/>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1"/>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1"/>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1"/>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1"/>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1"/>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1"/>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1"/>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1"/>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1"/>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1"/>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1"/>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1"/>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1"/>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1"/>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1"/>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1"/>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1"/>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1"/>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1"/>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1"/>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1"/>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1"/>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1"/>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1"/>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1"/>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1"/>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1"/>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1"/>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1"/>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1"/>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1"/>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1"/>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1"/>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1"/>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1"/>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1"/>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1"/>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1"/>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1"/>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1"/>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1"/>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1"/>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1"/>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1"/>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1"/>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1"/>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1"/>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1"/>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1"/>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1"/>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1"/>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1"/>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1"/>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1"/>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1"/>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1"/>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1"/>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1"/>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1"/>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1"/>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1"/>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1"/>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1"/>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1"/>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1"/>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1"/>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1"/>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1"/>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1"/>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1"/>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1"/>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1"/>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1"/>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1"/>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1"/>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1"/>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1"/>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1"/>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1"/>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1"/>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1"/>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1"/>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1"/>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1"/>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1"/>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1"/>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1"/>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1"/>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1"/>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1"/>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1"/>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1"/>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1"/>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1"/>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1"/>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1"/>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1"/>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1"/>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1"/>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1"/>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1"/>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1"/>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1"/>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1"/>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1"/>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1"/>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1"/>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1"/>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1"/>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1"/>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1"/>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1"/>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1"/>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1"/>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1"/>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1"/>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1"/>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1"/>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1"/>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1"/>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1"/>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1"/>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1"/>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1"/>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1"/>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1"/>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1"/>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1"/>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1"/>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1"/>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1"/>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1"/>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1"/>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1"/>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1"/>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1"/>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1"/>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1"/>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1"/>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1"/>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1"/>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1"/>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1"/>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1"/>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1"/>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1"/>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1"/>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1"/>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1"/>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1"/>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1"/>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1"/>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1"/>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1"/>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1"/>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1"/>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1"/>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1"/>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1"/>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1"/>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1"/>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1"/>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1"/>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1"/>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1"/>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1"/>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1"/>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1"/>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1"/>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1"/>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1"/>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1"/>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1"/>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1"/>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1"/>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1"/>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1"/>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1"/>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1"/>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1"/>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1"/>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1"/>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1"/>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1"/>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1"/>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1"/>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1"/>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1"/>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1"/>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1"/>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1"/>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1"/>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1"/>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1"/>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1"/>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1"/>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1"/>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1"/>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1"/>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1"/>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1"/>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1"/>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1"/>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1"/>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1"/>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1"/>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1"/>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1"/>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1"/>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1"/>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1"/>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1"/>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1"/>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1"/>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1"/>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1"/>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1"/>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1"/>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1"/>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1"/>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1"/>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1"/>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1"/>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1"/>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1"/>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1"/>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1"/>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1"/>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1"/>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1"/>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1"/>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1"/>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1"/>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1"/>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1"/>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1"/>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1"/>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1"/>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1"/>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1"/>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1"/>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1"/>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1"/>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1"/>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1"/>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1"/>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1"/>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1"/>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1"/>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1"/>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1"/>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1"/>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1"/>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1"/>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1"/>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1"/>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1"/>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1"/>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1"/>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1"/>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1"/>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1"/>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1"/>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1"/>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1"/>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1"/>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1"/>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1"/>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1"/>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1"/>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1"/>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1"/>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1"/>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1"/>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1"/>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1"/>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1"/>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1"/>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1"/>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1"/>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1"/>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1"/>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1"/>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1"/>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1"/>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1"/>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1"/>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1"/>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1"/>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1"/>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1"/>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1"/>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1"/>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1"/>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1"/>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1"/>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1"/>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1"/>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1"/>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1"/>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1"/>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1"/>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1"/>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1"/>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1"/>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1"/>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1"/>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1"/>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1"/>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1"/>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1"/>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1"/>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1"/>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1"/>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1"/>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1"/>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1"/>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1"/>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1"/>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1"/>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1"/>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1"/>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1"/>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1"/>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1"/>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1"/>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1"/>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1"/>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1"/>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1"/>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1"/>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1"/>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1"/>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1"/>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1"/>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1"/>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1"/>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1"/>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1"/>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1"/>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1"/>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1"/>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1"/>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1"/>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1"/>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1"/>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1"/>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1"/>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1"/>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1"/>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1"/>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1"/>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1"/>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1"/>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1"/>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1"/>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1"/>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1"/>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1"/>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1"/>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1"/>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1"/>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1"/>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1"/>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1"/>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1"/>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1"/>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1"/>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1"/>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1"/>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1"/>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1"/>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1"/>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1"/>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1"/>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1"/>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1"/>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1"/>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1"/>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1"/>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1"/>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1"/>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1"/>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1"/>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1"/>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1"/>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1"/>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1"/>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1"/>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1"/>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1"/>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1"/>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1"/>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1"/>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1"/>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1"/>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1"/>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1"/>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1"/>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1"/>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1"/>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1"/>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1"/>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1"/>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1"/>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1"/>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1"/>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1"/>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1"/>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1"/>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1"/>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1"/>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1"/>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1"/>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1"/>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1"/>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1"/>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1"/>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1"/>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1"/>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1"/>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1"/>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1"/>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1"/>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1"/>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1"/>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1"/>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1"/>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1"/>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1"/>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1"/>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1"/>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1"/>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1"/>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1"/>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1"/>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1"/>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1"/>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1"/>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1"/>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1"/>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1"/>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1"/>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1"/>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1"/>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1"/>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1"/>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1"/>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1"/>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1"/>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1"/>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1"/>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1"/>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1"/>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1"/>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1"/>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1"/>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1"/>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1"/>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1"/>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1"/>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1"/>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1"/>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1"/>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1"/>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1"/>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1"/>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1"/>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1"/>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1"/>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1"/>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1"/>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1"/>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1"/>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1"/>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1"/>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1"/>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 name="Google Shape;2316;p51"/>
          <p:cNvGrpSpPr/>
          <p:nvPr/>
        </p:nvGrpSpPr>
        <p:grpSpPr>
          <a:xfrm>
            <a:off x="3739420" y="2325786"/>
            <a:ext cx="299053" cy="288720"/>
            <a:chOff x="2127141" y="3043500"/>
            <a:chExt cx="422629" cy="408027"/>
          </a:xfrm>
        </p:grpSpPr>
        <p:grpSp>
          <p:nvGrpSpPr>
            <p:cNvPr id="2317" name="Google Shape;2317;p51"/>
            <p:cNvGrpSpPr/>
            <p:nvPr/>
          </p:nvGrpSpPr>
          <p:grpSpPr>
            <a:xfrm>
              <a:off x="2127141" y="3048223"/>
              <a:ext cx="418743" cy="403304"/>
              <a:chOff x="2101363" y="3048223"/>
              <a:chExt cx="418743" cy="403304"/>
            </a:xfrm>
          </p:grpSpPr>
          <p:sp>
            <p:nvSpPr>
              <p:cNvPr id="2318" name="Google Shape;2318;p51"/>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1"/>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0" name="Google Shape;2320;p51"/>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1"/>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2" name="Google Shape;2322;p51"/>
          <p:cNvGrpSpPr/>
          <p:nvPr/>
        </p:nvGrpSpPr>
        <p:grpSpPr>
          <a:xfrm>
            <a:off x="6204707" y="3202278"/>
            <a:ext cx="1928879" cy="1118124"/>
            <a:chOff x="1397225" y="1410350"/>
            <a:chExt cx="4786300" cy="2774500"/>
          </a:xfrm>
        </p:grpSpPr>
        <p:grpSp>
          <p:nvGrpSpPr>
            <p:cNvPr id="2323" name="Google Shape;2323;p51"/>
            <p:cNvGrpSpPr/>
            <p:nvPr/>
          </p:nvGrpSpPr>
          <p:grpSpPr>
            <a:xfrm>
              <a:off x="4293400" y="2574725"/>
              <a:ext cx="84425" cy="80100"/>
              <a:chOff x="4293400" y="2574725"/>
              <a:chExt cx="84425" cy="80100"/>
            </a:xfrm>
          </p:grpSpPr>
          <p:sp>
            <p:nvSpPr>
              <p:cNvPr id="2324" name="Google Shape;2324;p5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325" name="Google Shape;2325;p5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 name="Google Shape;2326;p51"/>
            <p:cNvGrpSpPr/>
            <p:nvPr/>
          </p:nvGrpSpPr>
          <p:grpSpPr>
            <a:xfrm>
              <a:off x="4000175" y="1462675"/>
              <a:ext cx="1917275" cy="1140875"/>
              <a:chOff x="4000175" y="1462675"/>
              <a:chExt cx="1917275" cy="1140875"/>
            </a:xfrm>
          </p:grpSpPr>
          <p:sp>
            <p:nvSpPr>
              <p:cNvPr id="2327" name="Google Shape;2327;p5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328" name="Google Shape;2328;p51"/>
              <p:cNvGrpSpPr/>
              <p:nvPr/>
            </p:nvGrpSpPr>
            <p:grpSpPr>
              <a:xfrm>
                <a:off x="4000175" y="1462675"/>
                <a:ext cx="1917275" cy="1140875"/>
                <a:chOff x="4000175" y="1462675"/>
                <a:chExt cx="1917275" cy="1140875"/>
              </a:xfrm>
            </p:grpSpPr>
            <p:sp>
              <p:nvSpPr>
                <p:cNvPr id="2329" name="Google Shape;2329;p5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330" name="Google Shape;2330;p5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5" name="Google Shape;2335;p51"/>
            <p:cNvGrpSpPr/>
            <p:nvPr/>
          </p:nvGrpSpPr>
          <p:grpSpPr>
            <a:xfrm>
              <a:off x="3960625" y="2587825"/>
              <a:ext cx="94050" cy="104125"/>
              <a:chOff x="3960625" y="2587825"/>
              <a:chExt cx="94050" cy="104125"/>
            </a:xfrm>
          </p:grpSpPr>
          <p:sp>
            <p:nvSpPr>
              <p:cNvPr id="2336" name="Google Shape;2336;p5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337" name="Google Shape;2337;p5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8" name="Google Shape;2338;p51"/>
            <p:cNvGrpSpPr/>
            <p:nvPr/>
          </p:nvGrpSpPr>
          <p:grpSpPr>
            <a:xfrm>
              <a:off x="3765350" y="2500900"/>
              <a:ext cx="173600" cy="187925"/>
              <a:chOff x="3765350" y="2500900"/>
              <a:chExt cx="173600" cy="187925"/>
            </a:xfrm>
          </p:grpSpPr>
          <p:sp>
            <p:nvSpPr>
              <p:cNvPr id="2339" name="Google Shape;2339;p5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340" name="Google Shape;2340;p5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 name="Google Shape;2345;p51"/>
            <p:cNvGrpSpPr/>
            <p:nvPr/>
          </p:nvGrpSpPr>
          <p:grpSpPr>
            <a:xfrm>
              <a:off x="3750475" y="2481850"/>
              <a:ext cx="85125" cy="51800"/>
              <a:chOff x="3750475" y="2481850"/>
              <a:chExt cx="85125" cy="51800"/>
            </a:xfrm>
          </p:grpSpPr>
          <p:sp>
            <p:nvSpPr>
              <p:cNvPr id="2346" name="Google Shape;2346;p5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348" name="Google Shape;2348;p51"/>
            <p:cNvGrpSpPr/>
            <p:nvPr/>
          </p:nvGrpSpPr>
          <p:grpSpPr>
            <a:xfrm>
              <a:off x="3627175" y="2432450"/>
              <a:ext cx="172100" cy="169075"/>
              <a:chOff x="3627175" y="2432450"/>
              <a:chExt cx="172100" cy="169075"/>
            </a:xfrm>
          </p:grpSpPr>
          <p:sp>
            <p:nvSpPr>
              <p:cNvPr id="2349" name="Google Shape;2349;p5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351" name="Google Shape;2351;p5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352" name="Google Shape;2352;p51"/>
            <p:cNvGrpSpPr/>
            <p:nvPr/>
          </p:nvGrpSpPr>
          <p:grpSpPr>
            <a:xfrm>
              <a:off x="3561536" y="2585450"/>
              <a:ext cx="61539" cy="99045"/>
              <a:chOff x="3561536" y="2585450"/>
              <a:chExt cx="61539" cy="99045"/>
            </a:xfrm>
          </p:grpSpPr>
          <p:sp>
            <p:nvSpPr>
              <p:cNvPr id="2353" name="Google Shape;2353;p5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355" name="Google Shape;2355;p51"/>
            <p:cNvGrpSpPr/>
            <p:nvPr/>
          </p:nvGrpSpPr>
          <p:grpSpPr>
            <a:xfrm>
              <a:off x="3906325" y="1984500"/>
              <a:ext cx="156075" cy="262825"/>
              <a:chOff x="3906325" y="1984500"/>
              <a:chExt cx="156075" cy="262825"/>
            </a:xfrm>
          </p:grpSpPr>
          <p:sp>
            <p:nvSpPr>
              <p:cNvPr id="2356" name="Google Shape;2356;p5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357" name="Google Shape;2357;p5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 name="Google Shape;2358;p51"/>
            <p:cNvGrpSpPr/>
            <p:nvPr/>
          </p:nvGrpSpPr>
          <p:grpSpPr>
            <a:xfrm>
              <a:off x="1397225" y="1637375"/>
              <a:ext cx="1401575" cy="1228250"/>
              <a:chOff x="1397225" y="1637375"/>
              <a:chExt cx="1401575" cy="1228250"/>
            </a:xfrm>
          </p:grpSpPr>
          <p:sp>
            <p:nvSpPr>
              <p:cNvPr id="2359" name="Google Shape;2359;p5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360" name="Google Shape;2360;p51"/>
              <p:cNvGrpSpPr/>
              <p:nvPr/>
            </p:nvGrpSpPr>
            <p:grpSpPr>
              <a:xfrm>
                <a:off x="1397225" y="1637375"/>
                <a:ext cx="1398775" cy="1228250"/>
                <a:chOff x="1397225" y="1637375"/>
                <a:chExt cx="1398775" cy="1228250"/>
              </a:xfrm>
            </p:grpSpPr>
            <p:sp>
              <p:nvSpPr>
                <p:cNvPr id="2361" name="Google Shape;2361;p5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3" name="Google Shape;2363;p51"/>
            <p:cNvGrpSpPr/>
            <p:nvPr/>
          </p:nvGrpSpPr>
          <p:grpSpPr>
            <a:xfrm>
              <a:off x="2605700" y="3152850"/>
              <a:ext cx="594125" cy="616250"/>
              <a:chOff x="2605700" y="3152850"/>
              <a:chExt cx="594125" cy="616250"/>
            </a:xfrm>
          </p:grpSpPr>
          <p:sp>
            <p:nvSpPr>
              <p:cNvPr id="2364" name="Google Shape;2364;p5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365" name="Google Shape;2365;p5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51"/>
            <p:cNvGrpSpPr/>
            <p:nvPr/>
          </p:nvGrpSpPr>
          <p:grpSpPr>
            <a:xfrm>
              <a:off x="2680375" y="3423800"/>
              <a:ext cx="182975" cy="761050"/>
              <a:chOff x="2680375" y="3423800"/>
              <a:chExt cx="182975" cy="761050"/>
            </a:xfrm>
          </p:grpSpPr>
          <p:sp>
            <p:nvSpPr>
              <p:cNvPr id="2367" name="Google Shape;2367;p5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368" name="Google Shape;2368;p5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2369;p51"/>
            <p:cNvGrpSpPr/>
            <p:nvPr/>
          </p:nvGrpSpPr>
          <p:grpSpPr>
            <a:xfrm>
              <a:off x="3918000" y="3561900"/>
              <a:ext cx="236225" cy="207100"/>
              <a:chOff x="3918000" y="3561900"/>
              <a:chExt cx="236225" cy="207100"/>
            </a:xfrm>
          </p:grpSpPr>
          <p:sp>
            <p:nvSpPr>
              <p:cNvPr id="2370" name="Google Shape;2370;p5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371" name="Google Shape;2371;p5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2" name="Google Shape;2372;p51"/>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1"/>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1"/>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5" name="Google Shape;2375;p51"/>
            <p:cNvGrpSpPr/>
            <p:nvPr/>
          </p:nvGrpSpPr>
          <p:grpSpPr>
            <a:xfrm>
              <a:off x="1922950" y="1410350"/>
              <a:ext cx="1252825" cy="1162875"/>
              <a:chOff x="1922950" y="1410350"/>
              <a:chExt cx="1252825" cy="1162875"/>
            </a:xfrm>
          </p:grpSpPr>
          <p:sp>
            <p:nvSpPr>
              <p:cNvPr id="2376" name="Google Shape;2376;p5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2" name="Google Shape;2392;p51"/>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1"/>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1"/>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1"/>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1"/>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1"/>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1"/>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1"/>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1"/>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1"/>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1"/>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1"/>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1"/>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1"/>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1"/>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1"/>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1"/>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1"/>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1"/>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1"/>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1"/>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1"/>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4" name="Google Shape;2414;p51"/>
            <p:cNvGrpSpPr/>
            <p:nvPr/>
          </p:nvGrpSpPr>
          <p:grpSpPr>
            <a:xfrm>
              <a:off x="2711750" y="3572300"/>
              <a:ext cx="230725" cy="598425"/>
              <a:chOff x="2711750" y="3572300"/>
              <a:chExt cx="230725" cy="598425"/>
            </a:xfrm>
          </p:grpSpPr>
          <p:sp>
            <p:nvSpPr>
              <p:cNvPr id="2415" name="Google Shape;2415;p5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7" name="Google Shape;2417;p51"/>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8" name="Google Shape;2418;p51"/>
            <p:cNvGrpSpPr/>
            <p:nvPr/>
          </p:nvGrpSpPr>
          <p:grpSpPr>
            <a:xfrm>
              <a:off x="3781475" y="1624825"/>
              <a:ext cx="153300" cy="166375"/>
              <a:chOff x="3781475" y="1624825"/>
              <a:chExt cx="153300" cy="166375"/>
            </a:xfrm>
          </p:grpSpPr>
          <p:sp>
            <p:nvSpPr>
              <p:cNvPr id="2419" name="Google Shape;2419;p5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3" name="Google Shape;2423;p51"/>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1"/>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1"/>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1"/>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1"/>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1"/>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1"/>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0" name="Google Shape;2430;p51"/>
            <p:cNvGrpSpPr/>
            <p:nvPr/>
          </p:nvGrpSpPr>
          <p:grpSpPr>
            <a:xfrm>
              <a:off x="5068275" y="3161675"/>
              <a:ext cx="664875" cy="222850"/>
              <a:chOff x="5068275" y="3161675"/>
              <a:chExt cx="664875" cy="222850"/>
            </a:xfrm>
          </p:grpSpPr>
          <p:sp>
            <p:nvSpPr>
              <p:cNvPr id="2431" name="Google Shape;2431;p5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5" name="Google Shape;2435;p51"/>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1"/>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1"/>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1"/>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1"/>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1"/>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1"/>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1"/>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1"/>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1"/>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1"/>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1"/>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1"/>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1"/>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1"/>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1"/>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1"/>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1"/>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1"/>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1"/>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1"/>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1"/>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1"/>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1"/>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1"/>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1"/>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1"/>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1"/>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1"/>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4" name="Google Shape;2464;p51"/>
            <p:cNvGrpSpPr/>
            <p:nvPr/>
          </p:nvGrpSpPr>
          <p:grpSpPr>
            <a:xfrm>
              <a:off x="3586375" y="2281300"/>
              <a:ext cx="125025" cy="175275"/>
              <a:chOff x="3586375" y="2281300"/>
              <a:chExt cx="125025" cy="175275"/>
            </a:xfrm>
          </p:grpSpPr>
          <p:sp>
            <p:nvSpPr>
              <p:cNvPr id="2465" name="Google Shape;2465;p5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7" name="Google Shape;2467;p51"/>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8" name="Google Shape;2468;p51"/>
            <p:cNvGrpSpPr/>
            <p:nvPr/>
          </p:nvGrpSpPr>
          <p:grpSpPr>
            <a:xfrm>
              <a:off x="5298975" y="3412225"/>
              <a:ext cx="576450" cy="616225"/>
              <a:chOff x="5298975" y="3412225"/>
              <a:chExt cx="576450" cy="616225"/>
            </a:xfrm>
          </p:grpSpPr>
          <p:sp>
            <p:nvSpPr>
              <p:cNvPr id="2469" name="Google Shape;2469;p5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1" name="Google Shape;2471;p51"/>
            <p:cNvGrpSpPr/>
            <p:nvPr/>
          </p:nvGrpSpPr>
          <p:grpSpPr>
            <a:xfrm>
              <a:off x="5952300" y="3852150"/>
              <a:ext cx="231225" cy="287200"/>
              <a:chOff x="5952300" y="3852150"/>
              <a:chExt cx="231225" cy="287200"/>
            </a:xfrm>
          </p:grpSpPr>
          <p:sp>
            <p:nvSpPr>
              <p:cNvPr id="2472" name="Google Shape;2472;p5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4" name="Google Shape;2474;p51"/>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1"/>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1"/>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1"/>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1"/>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1"/>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1"/>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1"/>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2" name="Google Shape;2482;p51"/>
            <p:cNvGrpSpPr/>
            <p:nvPr/>
          </p:nvGrpSpPr>
          <p:grpSpPr>
            <a:xfrm>
              <a:off x="4842300" y="3099950"/>
              <a:ext cx="31425" cy="59650"/>
              <a:chOff x="4842300" y="3099950"/>
              <a:chExt cx="31425" cy="59650"/>
            </a:xfrm>
          </p:grpSpPr>
          <p:sp>
            <p:nvSpPr>
              <p:cNvPr id="2483" name="Google Shape;2483;p5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7" name="Google Shape;2487;p51"/>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1"/>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1"/>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1"/>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5" name="Google Shape;2495;p51"/>
            <p:cNvGrpSpPr/>
            <p:nvPr/>
          </p:nvGrpSpPr>
          <p:grpSpPr>
            <a:xfrm>
              <a:off x="3866750" y="2520350"/>
              <a:ext cx="78475" cy="60700"/>
              <a:chOff x="3866750" y="2520350"/>
              <a:chExt cx="78475" cy="60700"/>
            </a:xfrm>
          </p:grpSpPr>
          <p:sp>
            <p:nvSpPr>
              <p:cNvPr id="2496" name="Google Shape;2496;p5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0" name="Google Shape;2500;p51"/>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1"/>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1"/>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1"/>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1"/>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1"/>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1"/>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1"/>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1"/>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1"/>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1"/>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1"/>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1"/>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1"/>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1"/>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1"/>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1"/>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1"/>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1"/>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1"/>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1"/>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1"/>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1"/>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1"/>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1"/>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1"/>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1"/>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1"/>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1"/>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1"/>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1"/>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1"/>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1"/>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1"/>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1"/>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1"/>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1"/>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1"/>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1"/>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1"/>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1"/>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1"/>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2" name="Google Shape;2542;p51"/>
            <p:cNvGrpSpPr/>
            <p:nvPr/>
          </p:nvGrpSpPr>
          <p:grpSpPr>
            <a:xfrm>
              <a:off x="3450375" y="3038225"/>
              <a:ext cx="132875" cy="99400"/>
              <a:chOff x="3450375" y="3038225"/>
              <a:chExt cx="132875" cy="99400"/>
            </a:xfrm>
          </p:grpSpPr>
          <p:sp>
            <p:nvSpPr>
              <p:cNvPr id="2543" name="Google Shape;2543;p5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5" name="Google Shape;2545;p51"/>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1"/>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1"/>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1"/>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1"/>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1"/>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1"/>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1"/>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1"/>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1"/>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1"/>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1"/>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1"/>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1"/>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1"/>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1"/>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1"/>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1"/>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1"/>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1"/>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1"/>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1"/>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1"/>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1"/>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1"/>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1"/>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1"/>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1"/>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1"/>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1"/>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1"/>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1"/>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1"/>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0" name="Google Shape;2580;p51"/>
          <p:cNvGrpSpPr/>
          <p:nvPr/>
        </p:nvGrpSpPr>
        <p:grpSpPr>
          <a:xfrm>
            <a:off x="4073623" y="3195884"/>
            <a:ext cx="1990503" cy="1173794"/>
            <a:chOff x="4714886" y="3271938"/>
            <a:chExt cx="1202721" cy="709241"/>
          </a:xfrm>
        </p:grpSpPr>
        <p:grpSp>
          <p:nvGrpSpPr>
            <p:cNvPr id="2581" name="Google Shape;2581;p51"/>
            <p:cNvGrpSpPr/>
            <p:nvPr/>
          </p:nvGrpSpPr>
          <p:grpSpPr>
            <a:xfrm>
              <a:off x="4714886" y="3271938"/>
              <a:ext cx="1202721" cy="709241"/>
              <a:chOff x="2514225" y="4239175"/>
              <a:chExt cx="2084800" cy="1229400"/>
            </a:xfrm>
          </p:grpSpPr>
          <p:sp>
            <p:nvSpPr>
              <p:cNvPr id="2582" name="Google Shape;2582;p51"/>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1"/>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1"/>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1"/>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1"/>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1"/>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1"/>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1"/>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1"/>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1"/>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1"/>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1"/>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1"/>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1"/>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1"/>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1"/>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1"/>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1"/>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1"/>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1"/>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1"/>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1"/>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1"/>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1"/>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1"/>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1"/>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1"/>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1"/>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1"/>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1"/>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1"/>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1"/>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1"/>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1"/>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1"/>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1"/>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1"/>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1"/>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1"/>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1"/>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1"/>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1"/>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1"/>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1"/>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1"/>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1"/>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1"/>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1"/>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1"/>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1"/>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1"/>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1"/>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1"/>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1"/>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1"/>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1"/>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1"/>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1"/>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1"/>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1"/>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1"/>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1"/>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1"/>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1"/>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1"/>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1"/>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1"/>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1"/>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1"/>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1"/>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1"/>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1"/>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1"/>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1"/>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1"/>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1"/>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1"/>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1"/>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1"/>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1"/>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1"/>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1"/>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1"/>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1"/>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1"/>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1"/>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1"/>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1"/>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1"/>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1"/>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1"/>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1"/>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1"/>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1"/>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1"/>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1"/>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1"/>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1"/>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1"/>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1"/>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1"/>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1"/>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1"/>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1"/>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1"/>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1"/>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1"/>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1"/>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1"/>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1"/>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1"/>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1"/>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1"/>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1"/>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1"/>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1"/>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1"/>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1"/>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1"/>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1"/>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1"/>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1"/>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1"/>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1"/>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1"/>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1"/>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1"/>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1"/>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1"/>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1"/>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1"/>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1"/>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1"/>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1"/>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1"/>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1"/>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1"/>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1"/>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1"/>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1"/>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1"/>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1"/>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1"/>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1"/>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1"/>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1"/>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1"/>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1"/>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1"/>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1"/>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1"/>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1"/>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1"/>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1"/>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1"/>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1"/>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1"/>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1"/>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1"/>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6" name="Google Shape;2856;p51"/>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7" name="Google Shape;2857;p51"/>
            <p:cNvGrpSpPr/>
            <p:nvPr/>
          </p:nvGrpSpPr>
          <p:grpSpPr>
            <a:xfrm>
              <a:off x="4851510" y="3282978"/>
              <a:ext cx="1028757" cy="669305"/>
              <a:chOff x="2732000" y="1526850"/>
              <a:chExt cx="1783250" cy="1160175"/>
            </a:xfrm>
          </p:grpSpPr>
          <p:sp>
            <p:nvSpPr>
              <p:cNvPr id="2858" name="Google Shape;2858;p51"/>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94" name="Google Shape;2894;p51"/>
          <p:cNvGrpSpPr/>
          <p:nvPr/>
        </p:nvGrpSpPr>
        <p:grpSpPr>
          <a:xfrm>
            <a:off x="4005100" y="1921297"/>
            <a:ext cx="2127409" cy="1097580"/>
            <a:chOff x="4758945" y="2591412"/>
            <a:chExt cx="1114585" cy="575011"/>
          </a:xfrm>
        </p:grpSpPr>
        <p:grpSp>
          <p:nvGrpSpPr>
            <p:cNvPr id="2895" name="Google Shape;2895;p51"/>
            <p:cNvGrpSpPr/>
            <p:nvPr/>
          </p:nvGrpSpPr>
          <p:grpSpPr>
            <a:xfrm>
              <a:off x="4758945" y="2591412"/>
              <a:ext cx="1114585" cy="575011"/>
              <a:chOff x="4758945" y="2591412"/>
              <a:chExt cx="1114585" cy="575011"/>
            </a:xfrm>
          </p:grpSpPr>
          <p:sp>
            <p:nvSpPr>
              <p:cNvPr id="2896" name="Google Shape;2896;p51"/>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2" name="Google Shape;2912;p51"/>
            <p:cNvGrpSpPr/>
            <p:nvPr/>
          </p:nvGrpSpPr>
          <p:grpSpPr>
            <a:xfrm>
              <a:off x="4760834" y="2594715"/>
              <a:ext cx="1108903" cy="517407"/>
              <a:chOff x="4760834" y="2594715"/>
              <a:chExt cx="1108903" cy="517407"/>
            </a:xfrm>
          </p:grpSpPr>
          <p:sp>
            <p:nvSpPr>
              <p:cNvPr id="2913" name="Google Shape;2913;p51"/>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1"/>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1"/>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1"/>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1"/>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1"/>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1"/>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1"/>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1"/>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1"/>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1"/>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1"/>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1"/>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1"/>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1"/>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1"/>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1"/>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1"/>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1"/>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1"/>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1"/>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1"/>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1"/>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1"/>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1"/>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1"/>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1"/>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1"/>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1"/>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1"/>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1"/>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1"/>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1"/>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1"/>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1"/>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1"/>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1"/>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1"/>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1"/>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1"/>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1"/>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1"/>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1"/>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1"/>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1"/>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1"/>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1"/>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1"/>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1"/>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1"/>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1"/>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1"/>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1"/>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1"/>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1"/>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1"/>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1"/>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1"/>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1"/>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1"/>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1"/>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1"/>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1"/>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1"/>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1"/>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1"/>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1"/>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1"/>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1"/>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1"/>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1"/>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1"/>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1"/>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1"/>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1"/>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1"/>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1"/>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1"/>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1"/>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1"/>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1"/>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1"/>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1"/>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1"/>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1"/>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1"/>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1"/>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1"/>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1"/>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1"/>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1"/>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1"/>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1"/>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1"/>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1"/>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1"/>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1"/>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1"/>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1"/>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1"/>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1"/>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1"/>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1"/>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1"/>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1"/>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1"/>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1"/>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1"/>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1"/>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1"/>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1"/>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1"/>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1"/>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1"/>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1"/>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1"/>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1"/>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1"/>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1"/>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1"/>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1"/>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1"/>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1"/>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1"/>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1"/>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1"/>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1"/>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1"/>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1"/>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1"/>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1"/>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1"/>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1"/>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1"/>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1"/>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1"/>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1"/>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1"/>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1"/>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1"/>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1"/>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1"/>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1"/>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1"/>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1"/>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1"/>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1"/>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1"/>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1"/>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1"/>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1"/>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1"/>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1"/>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1"/>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1"/>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1"/>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1"/>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1"/>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1"/>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1"/>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1"/>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1"/>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1"/>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1"/>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1"/>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1"/>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1"/>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1"/>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1"/>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1"/>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1"/>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1"/>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1"/>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1"/>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1"/>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1"/>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1"/>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1"/>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1"/>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1"/>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1"/>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1"/>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1"/>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1"/>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1"/>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1"/>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1"/>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1"/>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1"/>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1"/>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1"/>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1"/>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1"/>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1"/>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1"/>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1"/>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1"/>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1"/>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1"/>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1"/>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1"/>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1"/>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1"/>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1"/>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1"/>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1"/>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1"/>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1"/>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1"/>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1"/>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1"/>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1"/>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1"/>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1"/>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1"/>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1"/>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1"/>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1"/>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1"/>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1"/>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1"/>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1"/>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1"/>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1"/>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1"/>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1"/>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1"/>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1"/>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1"/>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1"/>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1"/>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1"/>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1"/>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1"/>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1"/>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1"/>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1"/>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1"/>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1"/>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1"/>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1"/>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1"/>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1"/>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1"/>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1"/>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1"/>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1"/>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1"/>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1"/>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1"/>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1"/>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1"/>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1"/>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1"/>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1"/>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1"/>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1"/>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1"/>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1"/>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1"/>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1"/>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1"/>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1"/>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1"/>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1"/>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1"/>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1"/>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1"/>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1"/>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1"/>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1"/>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1"/>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1"/>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1"/>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1"/>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6" name="Google Shape;3226;p51"/>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230"/>
        <p:cNvGrpSpPr/>
        <p:nvPr/>
      </p:nvGrpSpPr>
      <p:grpSpPr>
        <a:xfrm>
          <a:off x="0" y="0"/>
          <a:ext cx="0" cy="0"/>
          <a:chOff x="0" y="0"/>
          <a:chExt cx="0" cy="0"/>
        </a:xfrm>
      </p:grpSpPr>
      <p:sp>
        <p:nvSpPr>
          <p:cNvPr id="3231" name="Google Shape;3231;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232" name="Google Shape;3232;p5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233" name="Google Shape;3233;p52"/>
          <p:cNvGrpSpPr/>
          <p:nvPr/>
        </p:nvGrpSpPr>
        <p:grpSpPr>
          <a:xfrm>
            <a:off x="3241227" y="3813430"/>
            <a:ext cx="509388" cy="508710"/>
            <a:chOff x="3514800" y="5145975"/>
            <a:chExt cx="233525" cy="233225"/>
          </a:xfrm>
        </p:grpSpPr>
        <p:sp>
          <p:nvSpPr>
            <p:cNvPr id="3234" name="Google Shape;3234;p52"/>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2"/>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2"/>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2"/>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2"/>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2"/>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7" name="Google Shape;3247;p52"/>
          <p:cNvGrpSpPr/>
          <p:nvPr/>
        </p:nvGrpSpPr>
        <p:grpSpPr>
          <a:xfrm>
            <a:off x="3930816" y="2321361"/>
            <a:ext cx="474294" cy="551291"/>
            <a:chOff x="4727025" y="1332775"/>
            <a:chExt cx="59900" cy="69625"/>
          </a:xfrm>
        </p:grpSpPr>
        <p:sp>
          <p:nvSpPr>
            <p:cNvPr id="3248" name="Google Shape;3248;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0" name="Google Shape;3250;p52"/>
          <p:cNvGrpSpPr/>
          <p:nvPr/>
        </p:nvGrpSpPr>
        <p:grpSpPr>
          <a:xfrm>
            <a:off x="4544472" y="2318491"/>
            <a:ext cx="555653" cy="557031"/>
            <a:chOff x="4820425" y="1329900"/>
            <a:chExt cx="70175" cy="70350"/>
          </a:xfrm>
        </p:grpSpPr>
        <p:sp>
          <p:nvSpPr>
            <p:cNvPr id="3251" name="Google Shape;3251;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5" name="Google Shape;3255;p52"/>
          <p:cNvGrpSpPr/>
          <p:nvPr/>
        </p:nvGrpSpPr>
        <p:grpSpPr>
          <a:xfrm>
            <a:off x="5236315" y="2330071"/>
            <a:ext cx="582574" cy="533871"/>
            <a:chOff x="4903200" y="1331525"/>
            <a:chExt cx="73575" cy="67425"/>
          </a:xfrm>
        </p:grpSpPr>
        <p:sp>
          <p:nvSpPr>
            <p:cNvPr id="3256" name="Google Shape;3256;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8" name="Google Shape;3258;p52"/>
          <p:cNvGrpSpPr/>
          <p:nvPr/>
        </p:nvGrpSpPr>
        <p:grpSpPr>
          <a:xfrm>
            <a:off x="3871628" y="3071012"/>
            <a:ext cx="592670" cy="532881"/>
            <a:chOff x="4721625" y="1420750"/>
            <a:chExt cx="74850" cy="67300"/>
          </a:xfrm>
        </p:grpSpPr>
        <p:sp>
          <p:nvSpPr>
            <p:cNvPr id="3259" name="Google Shape;3259;p52"/>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2" name="Google Shape;3262;p52"/>
          <p:cNvGrpSpPr/>
          <p:nvPr/>
        </p:nvGrpSpPr>
        <p:grpSpPr>
          <a:xfrm>
            <a:off x="4530318" y="3039736"/>
            <a:ext cx="583960" cy="565345"/>
            <a:chOff x="4815575" y="1416800"/>
            <a:chExt cx="73750" cy="71400"/>
          </a:xfrm>
        </p:grpSpPr>
        <p:sp>
          <p:nvSpPr>
            <p:cNvPr id="3263" name="Google Shape;3263;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52"/>
          <p:cNvGrpSpPr/>
          <p:nvPr/>
        </p:nvGrpSpPr>
        <p:grpSpPr>
          <a:xfrm>
            <a:off x="5230575" y="3056166"/>
            <a:ext cx="589898" cy="504970"/>
            <a:chOff x="4902475" y="1418875"/>
            <a:chExt cx="74500" cy="63775"/>
          </a:xfrm>
        </p:grpSpPr>
        <p:sp>
          <p:nvSpPr>
            <p:cNvPr id="3267" name="Google Shape;3267;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9" name="Google Shape;3269;p52"/>
          <p:cNvGrpSpPr/>
          <p:nvPr/>
        </p:nvGrpSpPr>
        <p:grpSpPr>
          <a:xfrm>
            <a:off x="4540315" y="3759284"/>
            <a:ext cx="563967" cy="567127"/>
            <a:chOff x="4818100" y="1507675"/>
            <a:chExt cx="71225" cy="71625"/>
          </a:xfrm>
        </p:grpSpPr>
        <p:sp>
          <p:nvSpPr>
            <p:cNvPr id="3270" name="Google Shape;3270;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4" name="Google Shape;3274;p52"/>
          <p:cNvGrpSpPr/>
          <p:nvPr/>
        </p:nvGrpSpPr>
        <p:grpSpPr>
          <a:xfrm>
            <a:off x="3853812" y="3773537"/>
            <a:ext cx="628301" cy="588505"/>
            <a:chOff x="4721450" y="1509475"/>
            <a:chExt cx="79350" cy="74325"/>
          </a:xfrm>
        </p:grpSpPr>
        <p:sp>
          <p:nvSpPr>
            <p:cNvPr id="3275" name="Google Shape;3275;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52"/>
          <p:cNvGrpSpPr/>
          <p:nvPr/>
        </p:nvGrpSpPr>
        <p:grpSpPr>
          <a:xfrm>
            <a:off x="5264821" y="3757899"/>
            <a:ext cx="557038" cy="562772"/>
            <a:chOff x="4906800" y="1507500"/>
            <a:chExt cx="70350" cy="71075"/>
          </a:xfrm>
        </p:grpSpPr>
        <p:sp>
          <p:nvSpPr>
            <p:cNvPr id="3280" name="Google Shape;3280;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5" name="Google Shape;3285;p52"/>
          <p:cNvGrpSpPr/>
          <p:nvPr/>
        </p:nvGrpSpPr>
        <p:grpSpPr>
          <a:xfrm>
            <a:off x="1891420" y="3817558"/>
            <a:ext cx="501629" cy="500442"/>
            <a:chOff x="2637425" y="5179000"/>
            <a:chExt cx="196725" cy="196275"/>
          </a:xfrm>
        </p:grpSpPr>
        <p:sp>
          <p:nvSpPr>
            <p:cNvPr id="3286" name="Google Shape;3286;p52"/>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2"/>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2"/>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8" name="Google Shape;3308;p52"/>
          <p:cNvGrpSpPr/>
          <p:nvPr/>
        </p:nvGrpSpPr>
        <p:grpSpPr>
          <a:xfrm>
            <a:off x="2542810" y="3793250"/>
            <a:ext cx="509395" cy="509853"/>
            <a:chOff x="3231350" y="5179700"/>
            <a:chExt cx="194775" cy="194950"/>
          </a:xfrm>
        </p:grpSpPr>
        <p:sp>
          <p:nvSpPr>
            <p:cNvPr id="3309" name="Google Shape;3309;p52"/>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8" name="Google Shape;3368;p52"/>
          <p:cNvGrpSpPr/>
          <p:nvPr/>
        </p:nvGrpSpPr>
        <p:grpSpPr>
          <a:xfrm>
            <a:off x="1221144" y="2343029"/>
            <a:ext cx="508123" cy="507955"/>
            <a:chOff x="1897577" y="2802432"/>
            <a:chExt cx="492176" cy="492014"/>
          </a:xfrm>
        </p:grpSpPr>
        <p:sp>
          <p:nvSpPr>
            <p:cNvPr id="3369" name="Google Shape;3369;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52"/>
          <p:cNvGrpSpPr/>
          <p:nvPr/>
        </p:nvGrpSpPr>
        <p:grpSpPr>
          <a:xfrm>
            <a:off x="1888175" y="3096565"/>
            <a:ext cx="508118" cy="508066"/>
            <a:chOff x="2543222" y="2802319"/>
            <a:chExt cx="492172" cy="492122"/>
          </a:xfrm>
        </p:grpSpPr>
        <p:sp>
          <p:nvSpPr>
            <p:cNvPr id="3382" name="Google Shape;3382;p52"/>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2"/>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2"/>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2"/>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2"/>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2"/>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52"/>
          <p:cNvGrpSpPr/>
          <p:nvPr/>
        </p:nvGrpSpPr>
        <p:grpSpPr>
          <a:xfrm>
            <a:off x="3236954" y="2338040"/>
            <a:ext cx="517934" cy="517934"/>
            <a:chOff x="3736598" y="2170606"/>
            <a:chExt cx="404889" cy="404889"/>
          </a:xfrm>
        </p:grpSpPr>
        <p:sp>
          <p:nvSpPr>
            <p:cNvPr id="3393" name="Google Shape;3393;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7" name="Google Shape;3397;p52"/>
          <p:cNvGrpSpPr/>
          <p:nvPr/>
        </p:nvGrpSpPr>
        <p:grpSpPr>
          <a:xfrm>
            <a:off x="2504015" y="2338137"/>
            <a:ext cx="586986" cy="517740"/>
            <a:chOff x="3161917" y="2170682"/>
            <a:chExt cx="458870" cy="404737"/>
          </a:xfrm>
        </p:grpSpPr>
        <p:sp>
          <p:nvSpPr>
            <p:cNvPr id="3398" name="Google Shape;3398;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1" name="Google Shape;3401;p52"/>
          <p:cNvGrpSpPr/>
          <p:nvPr/>
        </p:nvGrpSpPr>
        <p:grpSpPr>
          <a:xfrm>
            <a:off x="2527036" y="3103432"/>
            <a:ext cx="540943" cy="517963"/>
            <a:chOff x="3179914" y="2889488"/>
            <a:chExt cx="422876" cy="404911"/>
          </a:xfrm>
        </p:grpSpPr>
        <p:sp>
          <p:nvSpPr>
            <p:cNvPr id="3402" name="Google Shape;3402;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8" name="Google Shape;3408;p52"/>
          <p:cNvGrpSpPr/>
          <p:nvPr/>
        </p:nvGrpSpPr>
        <p:grpSpPr>
          <a:xfrm>
            <a:off x="3227830" y="3103348"/>
            <a:ext cx="536180" cy="518047"/>
            <a:chOff x="3729467" y="2889422"/>
            <a:chExt cx="419153" cy="404977"/>
          </a:xfrm>
        </p:grpSpPr>
        <p:sp>
          <p:nvSpPr>
            <p:cNvPr id="3409" name="Google Shape;3409;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6" name="Google Shape;3416;p52"/>
          <p:cNvGrpSpPr/>
          <p:nvPr/>
        </p:nvGrpSpPr>
        <p:grpSpPr>
          <a:xfrm>
            <a:off x="1863396" y="2339914"/>
            <a:ext cx="557677" cy="514185"/>
            <a:chOff x="7135920" y="3403879"/>
            <a:chExt cx="882400" cy="813584"/>
          </a:xfrm>
        </p:grpSpPr>
        <p:sp>
          <p:nvSpPr>
            <p:cNvPr id="3417" name="Google Shape;3417;p52"/>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2"/>
          <p:cNvGrpSpPr/>
          <p:nvPr/>
        </p:nvGrpSpPr>
        <p:grpSpPr>
          <a:xfrm>
            <a:off x="1240921" y="3116367"/>
            <a:ext cx="468569" cy="468447"/>
            <a:chOff x="1286994" y="2840926"/>
            <a:chExt cx="453864" cy="453745"/>
          </a:xfrm>
        </p:grpSpPr>
        <p:sp>
          <p:nvSpPr>
            <p:cNvPr id="3423" name="Google Shape;3423;p52"/>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2"/>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3" name="Google Shape;3433;p52"/>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7" name="Google Shape;3437;p52"/>
          <p:cNvGrpSpPr/>
          <p:nvPr/>
        </p:nvGrpSpPr>
        <p:grpSpPr>
          <a:xfrm>
            <a:off x="6871147" y="2602143"/>
            <a:ext cx="160636" cy="136535"/>
            <a:chOff x="4660325" y="1866850"/>
            <a:chExt cx="68350" cy="58100"/>
          </a:xfrm>
        </p:grpSpPr>
        <p:sp>
          <p:nvSpPr>
            <p:cNvPr id="3438" name="Google Shape;3438;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0" name="Google Shape;3440;p52"/>
          <p:cNvGrpSpPr/>
          <p:nvPr/>
        </p:nvGrpSpPr>
        <p:grpSpPr>
          <a:xfrm>
            <a:off x="7180081" y="2627170"/>
            <a:ext cx="156817" cy="86891"/>
            <a:chOff x="4791775" y="1877500"/>
            <a:chExt cx="66725" cy="36975"/>
          </a:xfrm>
        </p:grpSpPr>
        <p:sp>
          <p:nvSpPr>
            <p:cNvPr id="3441" name="Google Shape;3441;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3" name="Google Shape;3443;p52"/>
          <p:cNvGrpSpPr/>
          <p:nvPr/>
        </p:nvGrpSpPr>
        <p:grpSpPr>
          <a:xfrm>
            <a:off x="7490660" y="2627170"/>
            <a:ext cx="139896" cy="86891"/>
            <a:chOff x="4923925" y="1877500"/>
            <a:chExt cx="59525" cy="36975"/>
          </a:xfrm>
        </p:grpSpPr>
        <p:sp>
          <p:nvSpPr>
            <p:cNvPr id="3444" name="Google Shape;3444;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6" name="Google Shape;3446;p52"/>
          <p:cNvGrpSpPr/>
          <p:nvPr/>
        </p:nvGrpSpPr>
        <p:grpSpPr>
          <a:xfrm>
            <a:off x="7806821" y="2609780"/>
            <a:ext cx="136488" cy="121260"/>
            <a:chOff x="5058450" y="1870100"/>
            <a:chExt cx="58075" cy="51600"/>
          </a:xfrm>
        </p:grpSpPr>
        <p:sp>
          <p:nvSpPr>
            <p:cNvPr id="3447" name="Google Shape;3447;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2"/>
          <p:cNvGrpSpPr/>
          <p:nvPr/>
        </p:nvGrpSpPr>
        <p:grpSpPr>
          <a:xfrm>
            <a:off x="7226262" y="3067854"/>
            <a:ext cx="97533" cy="103870"/>
            <a:chOff x="4811425" y="2065025"/>
            <a:chExt cx="41500" cy="44200"/>
          </a:xfrm>
        </p:grpSpPr>
        <p:sp>
          <p:nvSpPr>
            <p:cNvPr id="3450" name="Google Shape;3450;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2" name="Google Shape;3452;p52"/>
          <p:cNvGrpSpPr/>
          <p:nvPr/>
        </p:nvGrpSpPr>
        <p:grpSpPr>
          <a:xfrm>
            <a:off x="7504644" y="3067854"/>
            <a:ext cx="116629" cy="103459"/>
            <a:chOff x="4929875" y="2065025"/>
            <a:chExt cx="49625" cy="44025"/>
          </a:xfrm>
        </p:grpSpPr>
        <p:sp>
          <p:nvSpPr>
            <p:cNvPr id="3453" name="Google Shape;3453;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52"/>
          <p:cNvGrpSpPr/>
          <p:nvPr/>
        </p:nvGrpSpPr>
        <p:grpSpPr>
          <a:xfrm>
            <a:off x="7866692" y="3070968"/>
            <a:ext cx="67745" cy="97643"/>
            <a:chOff x="5083925" y="2066350"/>
            <a:chExt cx="28825" cy="41550"/>
          </a:xfrm>
        </p:grpSpPr>
        <p:sp>
          <p:nvSpPr>
            <p:cNvPr id="3456" name="Google Shape;3456;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2"/>
          <p:cNvGrpSpPr/>
          <p:nvPr/>
        </p:nvGrpSpPr>
        <p:grpSpPr>
          <a:xfrm>
            <a:off x="6869855" y="3086067"/>
            <a:ext cx="174679" cy="67445"/>
            <a:chOff x="4659775" y="2072775"/>
            <a:chExt cx="74325" cy="28700"/>
          </a:xfrm>
        </p:grpSpPr>
        <p:sp>
          <p:nvSpPr>
            <p:cNvPr id="3459" name="Google Shape;3459;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2"/>
          <p:cNvGrpSpPr/>
          <p:nvPr/>
        </p:nvGrpSpPr>
        <p:grpSpPr>
          <a:xfrm>
            <a:off x="6876200" y="2859820"/>
            <a:ext cx="161517" cy="86069"/>
            <a:chOff x="4662475" y="1976500"/>
            <a:chExt cx="68725" cy="36625"/>
          </a:xfrm>
        </p:grpSpPr>
        <p:sp>
          <p:nvSpPr>
            <p:cNvPr id="3463" name="Google Shape;3463;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6" name="Google Shape;3466;p52"/>
          <p:cNvGrpSpPr/>
          <p:nvPr/>
        </p:nvGrpSpPr>
        <p:grpSpPr>
          <a:xfrm>
            <a:off x="7800005" y="2852183"/>
            <a:ext cx="155583" cy="100874"/>
            <a:chOff x="5055550" y="1973250"/>
            <a:chExt cx="66200" cy="42925"/>
          </a:xfrm>
        </p:grpSpPr>
        <p:sp>
          <p:nvSpPr>
            <p:cNvPr id="3467" name="Google Shape;3467;p52"/>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2"/>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2"/>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0" name="Google Shape;3470;p52"/>
          <p:cNvGrpSpPr/>
          <p:nvPr/>
        </p:nvGrpSpPr>
        <p:grpSpPr>
          <a:xfrm>
            <a:off x="7481788" y="2863052"/>
            <a:ext cx="161047" cy="79430"/>
            <a:chOff x="4920150" y="1977875"/>
            <a:chExt cx="68525" cy="33800"/>
          </a:xfrm>
        </p:grpSpPr>
        <p:sp>
          <p:nvSpPr>
            <p:cNvPr id="3471" name="Google Shape;3471;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4" name="Google Shape;3474;p52"/>
          <p:cNvGrpSpPr/>
          <p:nvPr/>
        </p:nvGrpSpPr>
        <p:grpSpPr>
          <a:xfrm>
            <a:off x="7183430" y="2869514"/>
            <a:ext cx="163221" cy="66622"/>
            <a:chOff x="4793200" y="1980625"/>
            <a:chExt cx="69450" cy="28350"/>
          </a:xfrm>
        </p:grpSpPr>
        <p:sp>
          <p:nvSpPr>
            <p:cNvPr id="3475" name="Google Shape;3475;p52"/>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2"/>
          <p:cNvGrpSpPr/>
          <p:nvPr/>
        </p:nvGrpSpPr>
        <p:grpSpPr>
          <a:xfrm>
            <a:off x="6909279" y="3292397"/>
            <a:ext cx="120800" cy="123375"/>
            <a:chOff x="4676550" y="2160575"/>
            <a:chExt cx="51400" cy="52500"/>
          </a:xfrm>
        </p:grpSpPr>
        <p:sp>
          <p:nvSpPr>
            <p:cNvPr id="3479" name="Google Shape;3479;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2" name="Google Shape;3482;p52"/>
          <p:cNvGrpSpPr/>
          <p:nvPr/>
        </p:nvGrpSpPr>
        <p:grpSpPr>
          <a:xfrm>
            <a:off x="7124969" y="3299212"/>
            <a:ext cx="140307" cy="109804"/>
            <a:chOff x="4768325" y="2163475"/>
            <a:chExt cx="59700" cy="46725"/>
          </a:xfrm>
        </p:grpSpPr>
        <p:sp>
          <p:nvSpPr>
            <p:cNvPr id="3483" name="Google Shape;3483;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5" name="Google Shape;3485;p52"/>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2"/>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2"/>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2"/>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2"/>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2"/>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2"/>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2"/>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2"/>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2"/>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6" name="Google Shape;3496;p52"/>
          <p:cNvGrpSpPr/>
          <p:nvPr/>
        </p:nvGrpSpPr>
        <p:grpSpPr>
          <a:xfrm>
            <a:off x="7125556" y="3511828"/>
            <a:ext cx="108814" cy="103106"/>
            <a:chOff x="4768575" y="2253950"/>
            <a:chExt cx="46300" cy="43875"/>
          </a:xfrm>
        </p:grpSpPr>
        <p:sp>
          <p:nvSpPr>
            <p:cNvPr id="3497" name="Google Shape;3497;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9" name="Google Shape;3499;p52"/>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0" name="Google Shape;3500;p52"/>
          <p:cNvGrpSpPr/>
          <p:nvPr/>
        </p:nvGrpSpPr>
        <p:grpSpPr>
          <a:xfrm>
            <a:off x="7577559" y="3933124"/>
            <a:ext cx="114043" cy="141118"/>
            <a:chOff x="4960900" y="2433225"/>
            <a:chExt cx="48525" cy="60050"/>
          </a:xfrm>
        </p:grpSpPr>
        <p:sp>
          <p:nvSpPr>
            <p:cNvPr id="3501" name="Google Shape;3501;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52"/>
          <p:cNvGrpSpPr/>
          <p:nvPr/>
        </p:nvGrpSpPr>
        <p:grpSpPr>
          <a:xfrm>
            <a:off x="7326499" y="4154964"/>
            <a:ext cx="131611" cy="138768"/>
            <a:chOff x="4854075" y="2527625"/>
            <a:chExt cx="56000" cy="59050"/>
          </a:xfrm>
        </p:grpSpPr>
        <p:sp>
          <p:nvSpPr>
            <p:cNvPr id="3504" name="Google Shape;3504;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6" name="Google Shape;3506;p52"/>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2"/>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2"/>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9" name="Google Shape;3509;p52"/>
          <p:cNvGrpSpPr/>
          <p:nvPr/>
        </p:nvGrpSpPr>
        <p:grpSpPr>
          <a:xfrm>
            <a:off x="7809758" y="3701767"/>
            <a:ext cx="95829" cy="155159"/>
            <a:chOff x="5059700" y="2334775"/>
            <a:chExt cx="40775" cy="66025"/>
          </a:xfrm>
        </p:grpSpPr>
        <p:sp>
          <p:nvSpPr>
            <p:cNvPr id="3510" name="Google Shape;3510;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9" name="Google Shape;3519;p52"/>
          <p:cNvGrpSpPr/>
          <p:nvPr/>
        </p:nvGrpSpPr>
        <p:grpSpPr>
          <a:xfrm>
            <a:off x="7573328" y="3486918"/>
            <a:ext cx="84372" cy="153338"/>
            <a:chOff x="4959100" y="2243350"/>
            <a:chExt cx="35900" cy="65250"/>
          </a:xfrm>
        </p:grpSpPr>
        <p:sp>
          <p:nvSpPr>
            <p:cNvPr id="3520" name="Google Shape;3520;p52"/>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2"/>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2"/>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2"/>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2"/>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2"/>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2"/>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2"/>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2"/>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2"/>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2"/>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2"/>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2"/>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52"/>
          <p:cNvGrpSpPr/>
          <p:nvPr/>
        </p:nvGrpSpPr>
        <p:grpSpPr>
          <a:xfrm>
            <a:off x="7758054" y="3926309"/>
            <a:ext cx="178498" cy="154747"/>
            <a:chOff x="5037700" y="2430325"/>
            <a:chExt cx="75950" cy="65850"/>
          </a:xfrm>
        </p:grpSpPr>
        <p:sp>
          <p:nvSpPr>
            <p:cNvPr id="3537" name="Google Shape;3537;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9" name="Google Shape;3539;p52"/>
          <p:cNvGrpSpPr/>
          <p:nvPr/>
        </p:nvGrpSpPr>
        <p:grpSpPr>
          <a:xfrm>
            <a:off x="7098294" y="3718275"/>
            <a:ext cx="216160" cy="122024"/>
            <a:chOff x="4756975" y="2341800"/>
            <a:chExt cx="91975" cy="51925"/>
          </a:xfrm>
        </p:grpSpPr>
        <p:sp>
          <p:nvSpPr>
            <p:cNvPr id="3540" name="Google Shape;3540;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0" name="Google Shape;3560;p52"/>
          <p:cNvGrpSpPr/>
          <p:nvPr/>
        </p:nvGrpSpPr>
        <p:grpSpPr>
          <a:xfrm>
            <a:off x="7536841" y="4128468"/>
            <a:ext cx="231906" cy="191995"/>
            <a:chOff x="4943575" y="2516350"/>
            <a:chExt cx="98675" cy="81700"/>
          </a:xfrm>
        </p:grpSpPr>
        <p:sp>
          <p:nvSpPr>
            <p:cNvPr id="3561" name="Google Shape;3561;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9" name="Google Shape;3639;p52"/>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2"/>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2"/>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2"/>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2"/>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2"/>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2"/>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2"/>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2"/>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2"/>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2"/>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2"/>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2"/>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2"/>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2"/>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2"/>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2"/>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2" name="Google Shape;3662;p52"/>
          <p:cNvGrpSpPr/>
          <p:nvPr/>
        </p:nvGrpSpPr>
        <p:grpSpPr>
          <a:xfrm>
            <a:off x="1225886" y="3778145"/>
            <a:ext cx="505303" cy="503968"/>
            <a:chOff x="1190625" y="238125"/>
            <a:chExt cx="5252625" cy="5238750"/>
          </a:xfrm>
        </p:grpSpPr>
        <p:sp>
          <p:nvSpPr>
            <p:cNvPr id="3663" name="Google Shape;3663;p52"/>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2"/>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2"/>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2"/>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2"/>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2"/>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2"/>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2"/>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2"/>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2"/>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2"/>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2"/>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2"/>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2"/>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2"/>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2"/>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2"/>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2"/>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2"/>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2"/>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2"/>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2"/>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2"/>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2"/>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2"/>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2"/>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2"/>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2"/>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2"/>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2"/>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2"/>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2"/>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2"/>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2"/>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2"/>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2"/>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2"/>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2"/>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2"/>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846"/>
        <p:cNvGrpSpPr/>
        <p:nvPr/>
      </p:nvGrpSpPr>
      <p:grpSpPr>
        <a:xfrm>
          <a:off x="0" y="0"/>
          <a:ext cx="0" cy="0"/>
          <a:chOff x="0" y="0"/>
          <a:chExt cx="0" cy="0"/>
        </a:xfrm>
      </p:grpSpPr>
      <p:sp>
        <p:nvSpPr>
          <p:cNvPr id="3847" name="Google Shape;3847;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848" name="Google Shape;3848;p5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849" name="Google Shape;3849;p53"/>
          <p:cNvGrpSpPr/>
          <p:nvPr/>
        </p:nvGrpSpPr>
        <p:grpSpPr>
          <a:xfrm>
            <a:off x="866243" y="2291587"/>
            <a:ext cx="415546" cy="355053"/>
            <a:chOff x="866243" y="2291587"/>
            <a:chExt cx="415546" cy="355053"/>
          </a:xfrm>
        </p:grpSpPr>
        <p:sp>
          <p:nvSpPr>
            <p:cNvPr id="3850" name="Google Shape;3850;p53"/>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5" name="Google Shape;3855;p53"/>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6" name="Google Shape;3856;p53"/>
          <p:cNvGrpSpPr/>
          <p:nvPr/>
        </p:nvGrpSpPr>
        <p:grpSpPr>
          <a:xfrm>
            <a:off x="1958520" y="2302574"/>
            <a:ext cx="359213" cy="327807"/>
            <a:chOff x="1958520" y="2302574"/>
            <a:chExt cx="359213" cy="327807"/>
          </a:xfrm>
        </p:grpSpPr>
        <p:sp>
          <p:nvSpPr>
            <p:cNvPr id="3857" name="Google Shape;3857;p53"/>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0" name="Google Shape;3860;p53"/>
          <p:cNvGrpSpPr/>
          <p:nvPr/>
        </p:nvGrpSpPr>
        <p:grpSpPr>
          <a:xfrm>
            <a:off x="2579882" y="2287427"/>
            <a:ext cx="207582" cy="359594"/>
            <a:chOff x="2656082" y="2287427"/>
            <a:chExt cx="207582" cy="359594"/>
          </a:xfrm>
        </p:grpSpPr>
        <p:sp>
          <p:nvSpPr>
            <p:cNvPr id="3861" name="Google Shape;3861;p53"/>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53"/>
          <p:cNvGrpSpPr/>
          <p:nvPr/>
        </p:nvGrpSpPr>
        <p:grpSpPr>
          <a:xfrm>
            <a:off x="3049653" y="2321468"/>
            <a:ext cx="362991" cy="290018"/>
            <a:chOff x="3049653" y="2321468"/>
            <a:chExt cx="362991" cy="290018"/>
          </a:xfrm>
        </p:grpSpPr>
        <p:sp>
          <p:nvSpPr>
            <p:cNvPr id="3866" name="Google Shape;3866;p53"/>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0" name="Google Shape;3870;p53"/>
          <p:cNvGrpSpPr/>
          <p:nvPr/>
        </p:nvGrpSpPr>
        <p:grpSpPr>
          <a:xfrm>
            <a:off x="3564243" y="2289904"/>
            <a:ext cx="422342" cy="355243"/>
            <a:chOff x="3564243" y="2289904"/>
            <a:chExt cx="422342" cy="355243"/>
          </a:xfrm>
        </p:grpSpPr>
        <p:sp>
          <p:nvSpPr>
            <p:cNvPr id="3871" name="Google Shape;3871;p53"/>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6" name="Google Shape;3876;p53"/>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7" name="Google Shape;3877;p53"/>
          <p:cNvGrpSpPr/>
          <p:nvPr/>
        </p:nvGrpSpPr>
        <p:grpSpPr>
          <a:xfrm>
            <a:off x="4687894" y="2289713"/>
            <a:ext cx="359594" cy="353909"/>
            <a:chOff x="4687894" y="2289713"/>
            <a:chExt cx="359594" cy="353909"/>
          </a:xfrm>
        </p:grpSpPr>
        <p:sp>
          <p:nvSpPr>
            <p:cNvPr id="3878" name="Google Shape;3878;p53"/>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1" name="Google Shape;3881;p53"/>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2" name="Google Shape;3882;p53"/>
          <p:cNvGrpSpPr/>
          <p:nvPr/>
        </p:nvGrpSpPr>
        <p:grpSpPr>
          <a:xfrm>
            <a:off x="6372624" y="2308227"/>
            <a:ext cx="263567" cy="317614"/>
            <a:chOff x="6421399" y="2308227"/>
            <a:chExt cx="263567" cy="317614"/>
          </a:xfrm>
        </p:grpSpPr>
        <p:sp>
          <p:nvSpPr>
            <p:cNvPr id="3883" name="Google Shape;3883;p53"/>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7" name="Google Shape;3887;p53"/>
          <p:cNvGrpSpPr/>
          <p:nvPr/>
        </p:nvGrpSpPr>
        <p:grpSpPr>
          <a:xfrm>
            <a:off x="6870193" y="2295620"/>
            <a:ext cx="360356" cy="343462"/>
            <a:chOff x="6870193" y="2295620"/>
            <a:chExt cx="360356" cy="343462"/>
          </a:xfrm>
        </p:grpSpPr>
        <p:sp>
          <p:nvSpPr>
            <p:cNvPr id="3888" name="Google Shape;3888;p53"/>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0" name="Google Shape;3890;p53"/>
          <p:cNvGrpSpPr/>
          <p:nvPr/>
        </p:nvGrpSpPr>
        <p:grpSpPr>
          <a:xfrm>
            <a:off x="7441465" y="2302860"/>
            <a:ext cx="342192" cy="327140"/>
            <a:chOff x="7441465" y="2302860"/>
            <a:chExt cx="342192" cy="327140"/>
          </a:xfrm>
        </p:grpSpPr>
        <p:sp>
          <p:nvSpPr>
            <p:cNvPr id="3891" name="Google Shape;3891;p53"/>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3" name="Google Shape;3893;p53"/>
          <p:cNvGrpSpPr/>
          <p:nvPr/>
        </p:nvGrpSpPr>
        <p:grpSpPr>
          <a:xfrm>
            <a:off x="7989683" y="2350207"/>
            <a:ext cx="332761" cy="234066"/>
            <a:chOff x="7989683" y="2350207"/>
            <a:chExt cx="332761" cy="234066"/>
          </a:xfrm>
        </p:grpSpPr>
        <p:sp>
          <p:nvSpPr>
            <p:cNvPr id="3894" name="Google Shape;3894;p5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0" name="Google Shape;3900;p53"/>
          <p:cNvGrpSpPr/>
          <p:nvPr/>
        </p:nvGrpSpPr>
        <p:grpSpPr>
          <a:xfrm>
            <a:off x="5823294" y="2309751"/>
            <a:ext cx="315327" cy="314978"/>
            <a:chOff x="5823294" y="2309751"/>
            <a:chExt cx="315327" cy="314978"/>
          </a:xfrm>
        </p:grpSpPr>
        <p:sp>
          <p:nvSpPr>
            <p:cNvPr id="3901" name="Google Shape;3901;p53"/>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8" name="Google Shape;3918;p53"/>
          <p:cNvGrpSpPr/>
          <p:nvPr/>
        </p:nvGrpSpPr>
        <p:grpSpPr>
          <a:xfrm>
            <a:off x="2497275" y="2744159"/>
            <a:ext cx="370930" cy="370549"/>
            <a:chOff x="2497275" y="2744159"/>
            <a:chExt cx="370930" cy="370549"/>
          </a:xfrm>
        </p:grpSpPr>
        <p:sp>
          <p:nvSpPr>
            <p:cNvPr id="3919" name="Google Shape;3919;p5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5" name="Google Shape;3925;p53"/>
          <p:cNvGrpSpPr/>
          <p:nvPr/>
        </p:nvGrpSpPr>
        <p:grpSpPr>
          <a:xfrm>
            <a:off x="860940" y="2746477"/>
            <a:ext cx="371883" cy="365691"/>
            <a:chOff x="860940" y="2746477"/>
            <a:chExt cx="371883" cy="365691"/>
          </a:xfrm>
        </p:grpSpPr>
        <p:sp>
          <p:nvSpPr>
            <p:cNvPr id="3926" name="Google Shape;3926;p53"/>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1" name="Google Shape;3931;p53"/>
          <p:cNvGrpSpPr/>
          <p:nvPr/>
        </p:nvGrpSpPr>
        <p:grpSpPr>
          <a:xfrm>
            <a:off x="1493849" y="2775533"/>
            <a:ext cx="283985" cy="341080"/>
            <a:chOff x="1493849" y="2775533"/>
            <a:chExt cx="283985" cy="341080"/>
          </a:xfrm>
        </p:grpSpPr>
        <p:sp>
          <p:nvSpPr>
            <p:cNvPr id="3932" name="Google Shape;3932;p53"/>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4" name="Google Shape;3934;p53"/>
          <p:cNvGrpSpPr/>
          <p:nvPr/>
        </p:nvGrpSpPr>
        <p:grpSpPr>
          <a:xfrm>
            <a:off x="1952836" y="2774422"/>
            <a:ext cx="372835" cy="342573"/>
            <a:chOff x="1952836" y="2774422"/>
            <a:chExt cx="372835" cy="342573"/>
          </a:xfrm>
        </p:grpSpPr>
        <p:sp>
          <p:nvSpPr>
            <p:cNvPr id="3935" name="Google Shape;3935;p53"/>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8" name="Google Shape;3938;p53"/>
          <p:cNvGrpSpPr/>
          <p:nvPr/>
        </p:nvGrpSpPr>
        <p:grpSpPr>
          <a:xfrm>
            <a:off x="3079916" y="2744477"/>
            <a:ext cx="332729" cy="372518"/>
            <a:chOff x="3079916" y="2744477"/>
            <a:chExt cx="332729" cy="372518"/>
          </a:xfrm>
        </p:grpSpPr>
        <p:sp>
          <p:nvSpPr>
            <p:cNvPr id="3939" name="Google Shape;3939;p53"/>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2" name="Google Shape;3942;p53"/>
          <p:cNvGrpSpPr/>
          <p:nvPr/>
        </p:nvGrpSpPr>
        <p:grpSpPr>
          <a:xfrm>
            <a:off x="3620576" y="2745525"/>
            <a:ext cx="336889" cy="355592"/>
            <a:chOff x="3620576" y="2745525"/>
            <a:chExt cx="336889" cy="355592"/>
          </a:xfrm>
        </p:grpSpPr>
        <p:sp>
          <p:nvSpPr>
            <p:cNvPr id="3943" name="Google Shape;3943;p53"/>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5" name="Google Shape;3945;p53"/>
          <p:cNvGrpSpPr/>
          <p:nvPr/>
        </p:nvGrpSpPr>
        <p:grpSpPr>
          <a:xfrm>
            <a:off x="4126815" y="2760704"/>
            <a:ext cx="380393" cy="363118"/>
            <a:chOff x="4126815" y="2760704"/>
            <a:chExt cx="380393" cy="363118"/>
          </a:xfrm>
        </p:grpSpPr>
        <p:sp>
          <p:nvSpPr>
            <p:cNvPr id="3946" name="Google Shape;3946;p5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0" name="Google Shape;3950;p53"/>
          <p:cNvGrpSpPr/>
          <p:nvPr/>
        </p:nvGrpSpPr>
        <p:grpSpPr>
          <a:xfrm>
            <a:off x="4675986" y="2745684"/>
            <a:ext cx="381346" cy="368644"/>
            <a:chOff x="4675986" y="2745684"/>
            <a:chExt cx="381346" cy="368644"/>
          </a:xfrm>
        </p:grpSpPr>
        <p:sp>
          <p:nvSpPr>
            <p:cNvPr id="3951" name="Google Shape;3951;p5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3" name="Google Shape;3953;p53"/>
          <p:cNvGrpSpPr/>
          <p:nvPr/>
        </p:nvGrpSpPr>
        <p:grpSpPr>
          <a:xfrm>
            <a:off x="5220616" y="2791061"/>
            <a:ext cx="373185" cy="302466"/>
            <a:chOff x="5220616" y="2791061"/>
            <a:chExt cx="373185" cy="302466"/>
          </a:xfrm>
        </p:grpSpPr>
        <p:sp>
          <p:nvSpPr>
            <p:cNvPr id="3954" name="Google Shape;3954;p5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53"/>
          <p:cNvGrpSpPr/>
          <p:nvPr/>
        </p:nvGrpSpPr>
        <p:grpSpPr>
          <a:xfrm>
            <a:off x="5788661" y="2772517"/>
            <a:ext cx="284366" cy="344097"/>
            <a:chOff x="5864861" y="2772517"/>
            <a:chExt cx="284366" cy="344097"/>
          </a:xfrm>
        </p:grpSpPr>
        <p:sp>
          <p:nvSpPr>
            <p:cNvPr id="3973" name="Google Shape;3973;p53"/>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9" name="Google Shape;3979;p53"/>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0" name="Google Shape;3980;p53"/>
          <p:cNvGrpSpPr/>
          <p:nvPr/>
        </p:nvGrpSpPr>
        <p:grpSpPr>
          <a:xfrm>
            <a:off x="6974158" y="2789537"/>
            <a:ext cx="255247" cy="327458"/>
            <a:chOff x="6974158" y="2789537"/>
            <a:chExt cx="255247" cy="327458"/>
          </a:xfrm>
        </p:grpSpPr>
        <p:sp>
          <p:nvSpPr>
            <p:cNvPr id="3981" name="Google Shape;3981;p53"/>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53"/>
          <p:cNvGrpSpPr/>
          <p:nvPr/>
        </p:nvGrpSpPr>
        <p:grpSpPr>
          <a:xfrm>
            <a:off x="7530697" y="2790299"/>
            <a:ext cx="244291" cy="326314"/>
            <a:chOff x="7530697" y="2790299"/>
            <a:chExt cx="244291" cy="326314"/>
          </a:xfrm>
        </p:grpSpPr>
        <p:sp>
          <p:nvSpPr>
            <p:cNvPr id="3988" name="Google Shape;3988;p53"/>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53"/>
          <p:cNvGrpSpPr/>
          <p:nvPr/>
        </p:nvGrpSpPr>
        <p:grpSpPr>
          <a:xfrm>
            <a:off x="7988191" y="2832248"/>
            <a:ext cx="332348" cy="283985"/>
            <a:chOff x="7988191" y="2832248"/>
            <a:chExt cx="332348" cy="283985"/>
          </a:xfrm>
        </p:grpSpPr>
        <p:sp>
          <p:nvSpPr>
            <p:cNvPr id="3995" name="Google Shape;3995;p53"/>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8" name="Google Shape;3998;p53"/>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9" name="Google Shape;3999;p53"/>
          <p:cNvGrpSpPr/>
          <p:nvPr/>
        </p:nvGrpSpPr>
        <p:grpSpPr>
          <a:xfrm>
            <a:off x="3588440" y="3258368"/>
            <a:ext cx="364484" cy="262423"/>
            <a:chOff x="3588440" y="3258368"/>
            <a:chExt cx="364484" cy="262423"/>
          </a:xfrm>
        </p:grpSpPr>
        <p:sp>
          <p:nvSpPr>
            <p:cNvPr id="4000" name="Google Shape;4000;p53"/>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6" name="Google Shape;4006;p53"/>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7" name="Google Shape;4007;p53"/>
          <p:cNvGrpSpPr/>
          <p:nvPr/>
        </p:nvGrpSpPr>
        <p:grpSpPr>
          <a:xfrm>
            <a:off x="5765817" y="3227724"/>
            <a:ext cx="364865" cy="324822"/>
            <a:chOff x="5765817" y="3227724"/>
            <a:chExt cx="364865" cy="324822"/>
          </a:xfrm>
        </p:grpSpPr>
        <p:sp>
          <p:nvSpPr>
            <p:cNvPr id="4008" name="Google Shape;4008;p53"/>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53"/>
          <p:cNvGrpSpPr/>
          <p:nvPr/>
        </p:nvGrpSpPr>
        <p:grpSpPr>
          <a:xfrm>
            <a:off x="6228583" y="3237664"/>
            <a:ext cx="446539" cy="303895"/>
            <a:chOff x="6228583" y="3237664"/>
            <a:chExt cx="446539" cy="303895"/>
          </a:xfrm>
        </p:grpSpPr>
        <p:sp>
          <p:nvSpPr>
            <p:cNvPr id="4012" name="Google Shape;4012;p53"/>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53"/>
          <p:cNvGrpSpPr/>
          <p:nvPr/>
        </p:nvGrpSpPr>
        <p:grpSpPr>
          <a:xfrm>
            <a:off x="865862" y="3207306"/>
            <a:ext cx="364484" cy="364897"/>
            <a:chOff x="865862" y="3207306"/>
            <a:chExt cx="364484" cy="364897"/>
          </a:xfrm>
        </p:grpSpPr>
        <p:sp>
          <p:nvSpPr>
            <p:cNvPr id="4030" name="Google Shape;4030;p53"/>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53"/>
          <p:cNvGrpSpPr/>
          <p:nvPr/>
        </p:nvGrpSpPr>
        <p:grpSpPr>
          <a:xfrm>
            <a:off x="1404617" y="3226962"/>
            <a:ext cx="370168" cy="325965"/>
            <a:chOff x="1404617" y="3226962"/>
            <a:chExt cx="370168" cy="325965"/>
          </a:xfrm>
        </p:grpSpPr>
        <p:sp>
          <p:nvSpPr>
            <p:cNvPr id="4045" name="Google Shape;4045;p53"/>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53"/>
          <p:cNvGrpSpPr/>
          <p:nvPr/>
        </p:nvGrpSpPr>
        <p:grpSpPr>
          <a:xfrm>
            <a:off x="1954741" y="3212419"/>
            <a:ext cx="366389" cy="354481"/>
            <a:chOff x="1954741" y="3212419"/>
            <a:chExt cx="366389" cy="354481"/>
          </a:xfrm>
        </p:grpSpPr>
        <p:sp>
          <p:nvSpPr>
            <p:cNvPr id="4055" name="Google Shape;4055;p53"/>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53"/>
          <p:cNvGrpSpPr/>
          <p:nvPr/>
        </p:nvGrpSpPr>
        <p:grpSpPr>
          <a:xfrm>
            <a:off x="3043239" y="3215626"/>
            <a:ext cx="366008" cy="348670"/>
            <a:chOff x="3043239" y="3215626"/>
            <a:chExt cx="366008" cy="348670"/>
          </a:xfrm>
        </p:grpSpPr>
        <p:sp>
          <p:nvSpPr>
            <p:cNvPr id="4063" name="Google Shape;4063;p53"/>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53"/>
          <p:cNvGrpSpPr/>
          <p:nvPr/>
        </p:nvGrpSpPr>
        <p:grpSpPr>
          <a:xfrm>
            <a:off x="4218333" y="3184982"/>
            <a:ext cx="209107" cy="383442"/>
            <a:chOff x="4218333" y="3184982"/>
            <a:chExt cx="209107" cy="383442"/>
          </a:xfrm>
        </p:grpSpPr>
        <p:sp>
          <p:nvSpPr>
            <p:cNvPr id="4066" name="Google Shape;4066;p53"/>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8" name="Google Shape;4068;p53"/>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9" name="Google Shape;4069;p53"/>
          <p:cNvGrpSpPr/>
          <p:nvPr/>
        </p:nvGrpSpPr>
        <p:grpSpPr>
          <a:xfrm>
            <a:off x="6896644" y="3216007"/>
            <a:ext cx="322917" cy="347876"/>
            <a:chOff x="6896644" y="3216007"/>
            <a:chExt cx="322917" cy="347876"/>
          </a:xfrm>
        </p:grpSpPr>
        <p:sp>
          <p:nvSpPr>
            <p:cNvPr id="4070" name="Google Shape;4070;p53"/>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53"/>
          <p:cNvGrpSpPr/>
          <p:nvPr/>
        </p:nvGrpSpPr>
        <p:grpSpPr>
          <a:xfrm>
            <a:off x="7429366" y="3223183"/>
            <a:ext cx="334634" cy="333904"/>
            <a:chOff x="7429366" y="3223183"/>
            <a:chExt cx="334634" cy="333904"/>
          </a:xfrm>
        </p:grpSpPr>
        <p:sp>
          <p:nvSpPr>
            <p:cNvPr id="4078" name="Google Shape;4078;p53"/>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0" name="Google Shape;4080;p53"/>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1" name="Google Shape;4081;p53"/>
          <p:cNvGrpSpPr/>
          <p:nvPr/>
        </p:nvGrpSpPr>
        <p:grpSpPr>
          <a:xfrm>
            <a:off x="5216456" y="3725484"/>
            <a:ext cx="356196" cy="265631"/>
            <a:chOff x="5216456" y="3725484"/>
            <a:chExt cx="356196" cy="265631"/>
          </a:xfrm>
        </p:grpSpPr>
        <p:sp>
          <p:nvSpPr>
            <p:cNvPr id="4082" name="Google Shape;4082;p5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4" name="Google Shape;4084;p53"/>
          <p:cNvGrpSpPr/>
          <p:nvPr/>
        </p:nvGrpSpPr>
        <p:grpSpPr>
          <a:xfrm>
            <a:off x="6849393" y="3733994"/>
            <a:ext cx="355053" cy="248038"/>
            <a:chOff x="6849393" y="3733994"/>
            <a:chExt cx="355053" cy="248038"/>
          </a:xfrm>
        </p:grpSpPr>
        <p:sp>
          <p:nvSpPr>
            <p:cNvPr id="4085" name="Google Shape;4085;p53"/>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53"/>
          <p:cNvGrpSpPr/>
          <p:nvPr/>
        </p:nvGrpSpPr>
        <p:grpSpPr>
          <a:xfrm>
            <a:off x="7918997" y="3714687"/>
            <a:ext cx="392111" cy="280206"/>
            <a:chOff x="7918997" y="3714687"/>
            <a:chExt cx="392111" cy="280206"/>
          </a:xfrm>
        </p:grpSpPr>
        <p:sp>
          <p:nvSpPr>
            <p:cNvPr id="4091" name="Google Shape;4091;p53"/>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6" name="Google Shape;4096;p53"/>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7" name="Google Shape;4097;p53"/>
          <p:cNvGrpSpPr/>
          <p:nvPr/>
        </p:nvGrpSpPr>
        <p:grpSpPr>
          <a:xfrm>
            <a:off x="1408777" y="3680964"/>
            <a:ext cx="357720" cy="355148"/>
            <a:chOff x="1408777" y="3680964"/>
            <a:chExt cx="357720" cy="355148"/>
          </a:xfrm>
        </p:grpSpPr>
        <p:sp>
          <p:nvSpPr>
            <p:cNvPr id="4098" name="Google Shape;4098;p53"/>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3" name="Google Shape;4103;p53"/>
          <p:cNvGrpSpPr/>
          <p:nvPr/>
        </p:nvGrpSpPr>
        <p:grpSpPr>
          <a:xfrm>
            <a:off x="1952836" y="3680964"/>
            <a:ext cx="357720" cy="355148"/>
            <a:chOff x="1952836" y="3680964"/>
            <a:chExt cx="357720" cy="355148"/>
          </a:xfrm>
        </p:grpSpPr>
        <p:sp>
          <p:nvSpPr>
            <p:cNvPr id="4104" name="Google Shape;4104;p53"/>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53"/>
          <p:cNvGrpSpPr/>
          <p:nvPr/>
        </p:nvGrpSpPr>
        <p:grpSpPr>
          <a:xfrm>
            <a:off x="2496894" y="3680964"/>
            <a:ext cx="357720" cy="355148"/>
            <a:chOff x="2496894" y="3680964"/>
            <a:chExt cx="357720" cy="355148"/>
          </a:xfrm>
        </p:grpSpPr>
        <p:sp>
          <p:nvSpPr>
            <p:cNvPr id="4110" name="Google Shape;4110;p53"/>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53"/>
          <p:cNvGrpSpPr/>
          <p:nvPr/>
        </p:nvGrpSpPr>
        <p:grpSpPr>
          <a:xfrm>
            <a:off x="3040984" y="3681059"/>
            <a:ext cx="356164" cy="355815"/>
            <a:chOff x="3040984" y="3681059"/>
            <a:chExt cx="356164" cy="355815"/>
          </a:xfrm>
        </p:grpSpPr>
        <p:sp>
          <p:nvSpPr>
            <p:cNvPr id="4116" name="Google Shape;4116;p5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53"/>
          <p:cNvGrpSpPr/>
          <p:nvPr/>
        </p:nvGrpSpPr>
        <p:grpSpPr>
          <a:xfrm>
            <a:off x="3584280" y="3699191"/>
            <a:ext cx="358069" cy="317995"/>
            <a:chOff x="3584280" y="3699191"/>
            <a:chExt cx="358069" cy="317995"/>
          </a:xfrm>
        </p:grpSpPr>
        <p:sp>
          <p:nvSpPr>
            <p:cNvPr id="4120" name="Google Shape;4120;p5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4" name="Google Shape;4124;p53"/>
          <p:cNvGrpSpPr/>
          <p:nvPr/>
        </p:nvGrpSpPr>
        <p:grpSpPr>
          <a:xfrm>
            <a:off x="4129482" y="3681059"/>
            <a:ext cx="355402" cy="354291"/>
            <a:chOff x="4129482" y="3681059"/>
            <a:chExt cx="355402" cy="354291"/>
          </a:xfrm>
        </p:grpSpPr>
        <p:sp>
          <p:nvSpPr>
            <p:cNvPr id="4125" name="Google Shape;4125;p53"/>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9" name="Google Shape;4129;p53"/>
          <p:cNvGrpSpPr/>
          <p:nvPr/>
        </p:nvGrpSpPr>
        <p:grpSpPr>
          <a:xfrm>
            <a:off x="4673540" y="3680297"/>
            <a:ext cx="355434" cy="355815"/>
            <a:chOff x="4673540" y="3680297"/>
            <a:chExt cx="355434" cy="355815"/>
          </a:xfrm>
        </p:grpSpPr>
        <p:sp>
          <p:nvSpPr>
            <p:cNvPr id="4130" name="Google Shape;4130;p5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53"/>
          <p:cNvGrpSpPr/>
          <p:nvPr/>
        </p:nvGrpSpPr>
        <p:grpSpPr>
          <a:xfrm>
            <a:off x="5779408" y="3699191"/>
            <a:ext cx="317645" cy="318757"/>
            <a:chOff x="5779408" y="3699191"/>
            <a:chExt cx="317645" cy="318757"/>
          </a:xfrm>
        </p:grpSpPr>
        <p:sp>
          <p:nvSpPr>
            <p:cNvPr id="4134" name="Google Shape;4134;p53"/>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6" name="Google Shape;4136;p53"/>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7" name="Google Shape;4137;p53"/>
          <p:cNvGrpSpPr/>
          <p:nvPr/>
        </p:nvGrpSpPr>
        <p:grpSpPr>
          <a:xfrm>
            <a:off x="7390435" y="3680868"/>
            <a:ext cx="372073" cy="355243"/>
            <a:chOff x="7390435" y="3680868"/>
            <a:chExt cx="372073" cy="355243"/>
          </a:xfrm>
        </p:grpSpPr>
        <p:sp>
          <p:nvSpPr>
            <p:cNvPr id="4138" name="Google Shape;4138;p53"/>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53"/>
          <p:cNvGrpSpPr/>
          <p:nvPr/>
        </p:nvGrpSpPr>
        <p:grpSpPr>
          <a:xfrm>
            <a:off x="1421638" y="4125629"/>
            <a:ext cx="374709" cy="374010"/>
            <a:chOff x="1421638" y="4125629"/>
            <a:chExt cx="374709" cy="374010"/>
          </a:xfrm>
        </p:grpSpPr>
        <p:sp>
          <p:nvSpPr>
            <p:cNvPr id="4145" name="Google Shape;4145;p53"/>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53"/>
          <p:cNvGrpSpPr/>
          <p:nvPr/>
        </p:nvGrpSpPr>
        <p:grpSpPr>
          <a:xfrm>
            <a:off x="1973254" y="4156304"/>
            <a:ext cx="357720" cy="342192"/>
            <a:chOff x="1973254" y="4156304"/>
            <a:chExt cx="357720" cy="342192"/>
          </a:xfrm>
        </p:grpSpPr>
        <p:sp>
          <p:nvSpPr>
            <p:cNvPr id="4148" name="Google Shape;4148;p53"/>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3"/>
          <p:cNvGrpSpPr/>
          <p:nvPr/>
        </p:nvGrpSpPr>
        <p:grpSpPr>
          <a:xfrm>
            <a:off x="2523759" y="4135505"/>
            <a:ext cx="341049" cy="340318"/>
            <a:chOff x="2523759" y="4135505"/>
            <a:chExt cx="341049" cy="340318"/>
          </a:xfrm>
        </p:grpSpPr>
        <p:sp>
          <p:nvSpPr>
            <p:cNvPr id="4155" name="Google Shape;4155;p53"/>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53"/>
          <p:cNvGrpSpPr/>
          <p:nvPr/>
        </p:nvGrpSpPr>
        <p:grpSpPr>
          <a:xfrm>
            <a:off x="3040603" y="4130360"/>
            <a:ext cx="392079" cy="350353"/>
            <a:chOff x="3040603" y="4130360"/>
            <a:chExt cx="392079" cy="350353"/>
          </a:xfrm>
        </p:grpSpPr>
        <p:sp>
          <p:nvSpPr>
            <p:cNvPr id="4158" name="Google Shape;4158;p53"/>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53"/>
          <p:cNvGrpSpPr/>
          <p:nvPr/>
        </p:nvGrpSpPr>
        <p:grpSpPr>
          <a:xfrm>
            <a:off x="3662144" y="4135505"/>
            <a:ext cx="232955" cy="340318"/>
            <a:chOff x="3662144" y="4135505"/>
            <a:chExt cx="232955" cy="340318"/>
          </a:xfrm>
        </p:grpSpPr>
        <p:sp>
          <p:nvSpPr>
            <p:cNvPr id="4169" name="Google Shape;4169;p53"/>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3" name="Google Shape;4173;p53"/>
          <p:cNvGrpSpPr/>
          <p:nvPr/>
        </p:nvGrpSpPr>
        <p:grpSpPr>
          <a:xfrm>
            <a:off x="4149138" y="4121151"/>
            <a:ext cx="344065" cy="368644"/>
            <a:chOff x="4149138" y="4121151"/>
            <a:chExt cx="344065" cy="368644"/>
          </a:xfrm>
        </p:grpSpPr>
        <p:sp>
          <p:nvSpPr>
            <p:cNvPr id="4174" name="Google Shape;4174;p5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6" name="Google Shape;4186;p53"/>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7" name="Google Shape;4187;p53"/>
          <p:cNvGrpSpPr/>
          <p:nvPr/>
        </p:nvGrpSpPr>
        <p:grpSpPr>
          <a:xfrm>
            <a:off x="5206262" y="4174817"/>
            <a:ext cx="397763" cy="262804"/>
            <a:chOff x="5206262" y="4174817"/>
            <a:chExt cx="397763" cy="262804"/>
          </a:xfrm>
        </p:grpSpPr>
        <p:sp>
          <p:nvSpPr>
            <p:cNvPr id="4188" name="Google Shape;4188;p53"/>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3"/>
          <p:cNvGrpSpPr/>
          <p:nvPr/>
        </p:nvGrpSpPr>
        <p:grpSpPr>
          <a:xfrm>
            <a:off x="5727616" y="4204699"/>
            <a:ext cx="440505" cy="290018"/>
            <a:chOff x="5727616" y="4204699"/>
            <a:chExt cx="440505" cy="290018"/>
          </a:xfrm>
        </p:grpSpPr>
        <p:sp>
          <p:nvSpPr>
            <p:cNvPr id="4196" name="Google Shape;4196;p5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4" name="Google Shape;4204;p53"/>
          <p:cNvGrpSpPr/>
          <p:nvPr/>
        </p:nvGrpSpPr>
        <p:grpSpPr>
          <a:xfrm>
            <a:off x="6410063" y="4135124"/>
            <a:ext cx="159950" cy="364516"/>
            <a:chOff x="6410063" y="4135124"/>
            <a:chExt cx="159950" cy="364516"/>
          </a:xfrm>
        </p:grpSpPr>
        <p:sp>
          <p:nvSpPr>
            <p:cNvPr id="4205" name="Google Shape;4205;p53"/>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53"/>
          <p:cNvGrpSpPr/>
          <p:nvPr/>
        </p:nvGrpSpPr>
        <p:grpSpPr>
          <a:xfrm>
            <a:off x="6924652" y="4135505"/>
            <a:ext cx="214378" cy="364135"/>
            <a:chOff x="6924652" y="4135505"/>
            <a:chExt cx="214378" cy="364135"/>
          </a:xfrm>
        </p:grpSpPr>
        <p:sp>
          <p:nvSpPr>
            <p:cNvPr id="4210" name="Google Shape;4210;p53"/>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53"/>
          <p:cNvGrpSpPr/>
          <p:nvPr/>
        </p:nvGrpSpPr>
        <p:grpSpPr>
          <a:xfrm>
            <a:off x="7384751" y="4147984"/>
            <a:ext cx="380012" cy="351274"/>
            <a:chOff x="7384751" y="4147984"/>
            <a:chExt cx="380012" cy="351274"/>
          </a:xfrm>
        </p:grpSpPr>
        <p:sp>
          <p:nvSpPr>
            <p:cNvPr id="4215" name="Google Shape;4215;p53"/>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4223"/>
        <p:cNvGrpSpPr/>
        <p:nvPr/>
      </p:nvGrpSpPr>
      <p:grpSpPr>
        <a:xfrm>
          <a:off x="0" y="0"/>
          <a:ext cx="0" cy="0"/>
          <a:chOff x="0" y="0"/>
          <a:chExt cx="0" cy="0"/>
        </a:xfrm>
      </p:grpSpPr>
      <p:sp>
        <p:nvSpPr>
          <p:cNvPr id="4224" name="Google Shape;4224;p54"/>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225" name="Google Shape;4225;p54"/>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4226" name="Google Shape;4226;p54"/>
          <p:cNvGrpSpPr/>
          <p:nvPr/>
        </p:nvGrpSpPr>
        <p:grpSpPr>
          <a:xfrm>
            <a:off x="1989449" y="4282269"/>
            <a:ext cx="374774" cy="346073"/>
            <a:chOff x="1989449" y="4282269"/>
            <a:chExt cx="374774" cy="346073"/>
          </a:xfrm>
        </p:grpSpPr>
        <p:sp>
          <p:nvSpPr>
            <p:cNvPr id="4227" name="Google Shape;4227;p54"/>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4"/>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4"/>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4"/>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4"/>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2" name="Google Shape;4232;p54"/>
          <p:cNvGrpSpPr/>
          <p:nvPr/>
        </p:nvGrpSpPr>
        <p:grpSpPr>
          <a:xfrm>
            <a:off x="2487439" y="4280740"/>
            <a:ext cx="198775" cy="348972"/>
            <a:chOff x="2487439" y="4280740"/>
            <a:chExt cx="198775" cy="348972"/>
          </a:xfrm>
        </p:grpSpPr>
        <p:sp>
          <p:nvSpPr>
            <p:cNvPr id="4233" name="Google Shape;4233;p54"/>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4"/>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4"/>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4"/>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7" name="Google Shape;4237;p54"/>
          <p:cNvGrpSpPr/>
          <p:nvPr/>
        </p:nvGrpSpPr>
        <p:grpSpPr>
          <a:xfrm>
            <a:off x="2810958" y="4273923"/>
            <a:ext cx="353145" cy="361873"/>
            <a:chOff x="2810958" y="4273923"/>
            <a:chExt cx="353145" cy="361873"/>
          </a:xfrm>
        </p:grpSpPr>
        <p:sp>
          <p:nvSpPr>
            <p:cNvPr id="4238" name="Google Shape;4238;p54"/>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4"/>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4"/>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4"/>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4"/>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4"/>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4"/>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54"/>
          <p:cNvGrpSpPr/>
          <p:nvPr/>
        </p:nvGrpSpPr>
        <p:grpSpPr>
          <a:xfrm>
            <a:off x="6275635" y="4282651"/>
            <a:ext cx="209383" cy="366778"/>
            <a:chOff x="6275635" y="4282651"/>
            <a:chExt cx="209383" cy="366778"/>
          </a:xfrm>
        </p:grpSpPr>
        <p:sp>
          <p:nvSpPr>
            <p:cNvPr id="4246" name="Google Shape;4246;p54"/>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4"/>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54"/>
          <p:cNvGrpSpPr/>
          <p:nvPr/>
        </p:nvGrpSpPr>
        <p:grpSpPr>
          <a:xfrm>
            <a:off x="6701186" y="4283033"/>
            <a:ext cx="280292" cy="366396"/>
            <a:chOff x="6701186" y="4283033"/>
            <a:chExt cx="280292" cy="366396"/>
          </a:xfrm>
        </p:grpSpPr>
        <p:sp>
          <p:nvSpPr>
            <p:cNvPr id="4249" name="Google Shape;4249;p54"/>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4"/>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1" name="Google Shape;4251;p54"/>
          <p:cNvGrpSpPr/>
          <p:nvPr/>
        </p:nvGrpSpPr>
        <p:grpSpPr>
          <a:xfrm>
            <a:off x="2609571" y="3824958"/>
            <a:ext cx="373627" cy="347347"/>
            <a:chOff x="2609571" y="3824958"/>
            <a:chExt cx="373627" cy="347347"/>
          </a:xfrm>
        </p:grpSpPr>
        <p:sp>
          <p:nvSpPr>
            <p:cNvPr id="4252" name="Google Shape;4252;p54"/>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4"/>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4" name="Google Shape;4254;p54"/>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5" name="Google Shape;4255;p54"/>
          <p:cNvGrpSpPr/>
          <p:nvPr/>
        </p:nvGrpSpPr>
        <p:grpSpPr>
          <a:xfrm>
            <a:off x="916127" y="3807056"/>
            <a:ext cx="221902" cy="380795"/>
            <a:chOff x="916127" y="3807056"/>
            <a:chExt cx="221902" cy="380795"/>
          </a:xfrm>
        </p:grpSpPr>
        <p:sp>
          <p:nvSpPr>
            <p:cNvPr id="4256" name="Google Shape;4256;p5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0" name="Google Shape;4260;p54"/>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4"/>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2" name="Google Shape;4262;p54"/>
          <p:cNvGrpSpPr/>
          <p:nvPr/>
        </p:nvGrpSpPr>
        <p:grpSpPr>
          <a:xfrm>
            <a:off x="3513010" y="3816134"/>
            <a:ext cx="362223" cy="361108"/>
            <a:chOff x="3513010" y="3816134"/>
            <a:chExt cx="362223" cy="361108"/>
          </a:xfrm>
        </p:grpSpPr>
        <p:sp>
          <p:nvSpPr>
            <p:cNvPr id="4263" name="Google Shape;4263;p54"/>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4"/>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4"/>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4"/>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54"/>
          <p:cNvGrpSpPr/>
          <p:nvPr/>
        </p:nvGrpSpPr>
        <p:grpSpPr>
          <a:xfrm>
            <a:off x="3950316" y="3820307"/>
            <a:ext cx="369805" cy="353782"/>
            <a:chOff x="3950316" y="3820307"/>
            <a:chExt cx="369805" cy="353782"/>
          </a:xfrm>
        </p:grpSpPr>
        <p:sp>
          <p:nvSpPr>
            <p:cNvPr id="4268" name="Google Shape;4268;p54"/>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4"/>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4"/>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4"/>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54"/>
          <p:cNvGrpSpPr/>
          <p:nvPr/>
        </p:nvGrpSpPr>
        <p:grpSpPr>
          <a:xfrm>
            <a:off x="1761909" y="3811961"/>
            <a:ext cx="307974" cy="371716"/>
            <a:chOff x="1761909" y="3811961"/>
            <a:chExt cx="307974" cy="371716"/>
          </a:xfrm>
        </p:grpSpPr>
        <p:sp>
          <p:nvSpPr>
            <p:cNvPr id="4273" name="Google Shape;4273;p54"/>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4"/>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4"/>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4"/>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4"/>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4"/>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4"/>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4"/>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4"/>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4"/>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54"/>
          <p:cNvGrpSpPr/>
          <p:nvPr/>
        </p:nvGrpSpPr>
        <p:grpSpPr>
          <a:xfrm>
            <a:off x="5373342" y="3808935"/>
            <a:ext cx="231395" cy="353145"/>
            <a:chOff x="5373342" y="3808935"/>
            <a:chExt cx="231395" cy="353145"/>
          </a:xfrm>
        </p:grpSpPr>
        <p:sp>
          <p:nvSpPr>
            <p:cNvPr id="4284" name="Google Shape;4284;p54"/>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4"/>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4"/>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4"/>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4"/>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4"/>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4"/>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4"/>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4"/>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3" name="Google Shape;4293;p54"/>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4" name="Google Shape;4294;p54"/>
          <p:cNvGrpSpPr/>
          <p:nvPr/>
        </p:nvGrpSpPr>
        <p:grpSpPr>
          <a:xfrm>
            <a:off x="5833775" y="3809445"/>
            <a:ext cx="235185" cy="352253"/>
            <a:chOff x="5833775" y="3809445"/>
            <a:chExt cx="235185" cy="352253"/>
          </a:xfrm>
        </p:grpSpPr>
        <p:sp>
          <p:nvSpPr>
            <p:cNvPr id="4295" name="Google Shape;4295;p54"/>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4"/>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4"/>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8" name="Google Shape;4298;p54"/>
          <p:cNvGrpSpPr/>
          <p:nvPr/>
        </p:nvGrpSpPr>
        <p:grpSpPr>
          <a:xfrm>
            <a:off x="4942472" y="3809318"/>
            <a:ext cx="238976" cy="352762"/>
            <a:chOff x="4942472" y="3809318"/>
            <a:chExt cx="238976" cy="352762"/>
          </a:xfrm>
        </p:grpSpPr>
        <p:sp>
          <p:nvSpPr>
            <p:cNvPr id="4299" name="Google Shape;4299;p54"/>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4"/>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4"/>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4"/>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4"/>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4"/>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6" name="Google Shape;4306;p54"/>
          <p:cNvGrpSpPr/>
          <p:nvPr/>
        </p:nvGrpSpPr>
        <p:grpSpPr>
          <a:xfrm>
            <a:off x="6266525" y="3807788"/>
            <a:ext cx="260223" cy="353527"/>
            <a:chOff x="6266525" y="3807788"/>
            <a:chExt cx="260223" cy="353527"/>
          </a:xfrm>
        </p:grpSpPr>
        <p:sp>
          <p:nvSpPr>
            <p:cNvPr id="4307" name="Google Shape;4307;p54"/>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1" name="Google Shape;4311;p54"/>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2" name="Google Shape;4312;p54"/>
          <p:cNvGrpSpPr/>
          <p:nvPr/>
        </p:nvGrpSpPr>
        <p:grpSpPr>
          <a:xfrm>
            <a:off x="7184363" y="3809604"/>
            <a:ext cx="202184" cy="352762"/>
            <a:chOff x="7184363" y="3809604"/>
            <a:chExt cx="202184" cy="352762"/>
          </a:xfrm>
        </p:grpSpPr>
        <p:sp>
          <p:nvSpPr>
            <p:cNvPr id="4313" name="Google Shape;4313;p54"/>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4"/>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54"/>
          <p:cNvGrpSpPr/>
          <p:nvPr/>
        </p:nvGrpSpPr>
        <p:grpSpPr>
          <a:xfrm>
            <a:off x="7571624" y="3808935"/>
            <a:ext cx="292047" cy="352762"/>
            <a:chOff x="7571624" y="3808935"/>
            <a:chExt cx="292047" cy="352762"/>
          </a:xfrm>
        </p:grpSpPr>
        <p:sp>
          <p:nvSpPr>
            <p:cNvPr id="4316" name="Google Shape;4316;p54"/>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4"/>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4"/>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4"/>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4"/>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54"/>
          <p:cNvGrpSpPr/>
          <p:nvPr/>
        </p:nvGrpSpPr>
        <p:grpSpPr>
          <a:xfrm>
            <a:off x="2174559" y="3356116"/>
            <a:ext cx="364135" cy="359930"/>
            <a:chOff x="2174559" y="3356116"/>
            <a:chExt cx="364135" cy="359930"/>
          </a:xfrm>
        </p:grpSpPr>
        <p:sp>
          <p:nvSpPr>
            <p:cNvPr id="4323" name="Google Shape;4323;p54"/>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54"/>
          <p:cNvGrpSpPr/>
          <p:nvPr/>
        </p:nvGrpSpPr>
        <p:grpSpPr>
          <a:xfrm>
            <a:off x="1731934" y="3355639"/>
            <a:ext cx="368371" cy="361554"/>
            <a:chOff x="1731934" y="3355639"/>
            <a:chExt cx="368371" cy="361554"/>
          </a:xfrm>
        </p:grpSpPr>
        <p:sp>
          <p:nvSpPr>
            <p:cNvPr id="4326" name="Google Shape;4326;p54"/>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8" name="Google Shape;4328;p54"/>
          <p:cNvGrpSpPr/>
          <p:nvPr/>
        </p:nvGrpSpPr>
        <p:grpSpPr>
          <a:xfrm>
            <a:off x="3990517" y="3354173"/>
            <a:ext cx="279559" cy="363402"/>
            <a:chOff x="3990517" y="3354173"/>
            <a:chExt cx="279559" cy="363402"/>
          </a:xfrm>
        </p:grpSpPr>
        <p:sp>
          <p:nvSpPr>
            <p:cNvPr id="4329" name="Google Shape;4329;p54"/>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4"/>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54"/>
          <p:cNvGrpSpPr/>
          <p:nvPr/>
        </p:nvGrpSpPr>
        <p:grpSpPr>
          <a:xfrm>
            <a:off x="3497847" y="3417374"/>
            <a:ext cx="379680" cy="237606"/>
            <a:chOff x="3497847" y="3417374"/>
            <a:chExt cx="379680" cy="237606"/>
          </a:xfrm>
        </p:grpSpPr>
        <p:sp>
          <p:nvSpPr>
            <p:cNvPr id="4333" name="Google Shape;4333;p54"/>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4"/>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4"/>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54"/>
          <p:cNvGrpSpPr/>
          <p:nvPr/>
        </p:nvGrpSpPr>
        <p:grpSpPr>
          <a:xfrm>
            <a:off x="2612597" y="3367075"/>
            <a:ext cx="376271" cy="337982"/>
            <a:chOff x="2612597" y="3367075"/>
            <a:chExt cx="376271" cy="337982"/>
          </a:xfrm>
        </p:grpSpPr>
        <p:sp>
          <p:nvSpPr>
            <p:cNvPr id="4338" name="Google Shape;4338;p54"/>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4"/>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0" name="Google Shape;4340;p54"/>
          <p:cNvGrpSpPr/>
          <p:nvPr/>
        </p:nvGrpSpPr>
        <p:grpSpPr>
          <a:xfrm>
            <a:off x="3071914" y="3364431"/>
            <a:ext cx="343652" cy="342505"/>
            <a:chOff x="3071914" y="3364431"/>
            <a:chExt cx="343652" cy="342505"/>
          </a:xfrm>
        </p:grpSpPr>
        <p:sp>
          <p:nvSpPr>
            <p:cNvPr id="4341" name="Google Shape;4341;p54"/>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4"/>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4"/>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4"/>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6" name="Google Shape;4346;p54"/>
          <p:cNvGrpSpPr/>
          <p:nvPr/>
        </p:nvGrpSpPr>
        <p:grpSpPr>
          <a:xfrm>
            <a:off x="897141" y="3359875"/>
            <a:ext cx="257962" cy="352762"/>
            <a:chOff x="897141" y="3359875"/>
            <a:chExt cx="257962" cy="352762"/>
          </a:xfrm>
        </p:grpSpPr>
        <p:sp>
          <p:nvSpPr>
            <p:cNvPr id="4347" name="Google Shape;4347;p54"/>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4"/>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4"/>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4"/>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4"/>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54"/>
          <p:cNvGrpSpPr/>
          <p:nvPr/>
        </p:nvGrpSpPr>
        <p:grpSpPr>
          <a:xfrm>
            <a:off x="1333682" y="3344330"/>
            <a:ext cx="271213" cy="383088"/>
            <a:chOff x="1333682" y="3344330"/>
            <a:chExt cx="271213" cy="383088"/>
          </a:xfrm>
        </p:grpSpPr>
        <p:sp>
          <p:nvSpPr>
            <p:cNvPr id="4356" name="Google Shape;4356;p54"/>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54"/>
          <p:cNvGrpSpPr/>
          <p:nvPr/>
        </p:nvGrpSpPr>
        <p:grpSpPr>
          <a:xfrm>
            <a:off x="6664394" y="3346974"/>
            <a:ext cx="353113" cy="351998"/>
            <a:chOff x="6664394" y="3346974"/>
            <a:chExt cx="353113" cy="351998"/>
          </a:xfrm>
        </p:grpSpPr>
        <p:sp>
          <p:nvSpPr>
            <p:cNvPr id="4368" name="Google Shape;4368;p54"/>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54"/>
          <p:cNvGrpSpPr/>
          <p:nvPr/>
        </p:nvGrpSpPr>
        <p:grpSpPr>
          <a:xfrm>
            <a:off x="849741" y="1959307"/>
            <a:ext cx="399398" cy="375443"/>
            <a:chOff x="849741" y="1959307"/>
            <a:chExt cx="399398" cy="375443"/>
          </a:xfrm>
        </p:grpSpPr>
        <p:sp>
          <p:nvSpPr>
            <p:cNvPr id="4374" name="Google Shape;4374;p54"/>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4"/>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54"/>
          <p:cNvGrpSpPr/>
          <p:nvPr/>
        </p:nvGrpSpPr>
        <p:grpSpPr>
          <a:xfrm>
            <a:off x="1284212" y="1963766"/>
            <a:ext cx="379489" cy="366046"/>
            <a:chOff x="1284212" y="1963766"/>
            <a:chExt cx="379489" cy="366046"/>
          </a:xfrm>
        </p:grpSpPr>
        <p:sp>
          <p:nvSpPr>
            <p:cNvPr id="4377" name="Google Shape;4377;p54"/>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4"/>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54"/>
          <p:cNvGrpSpPr/>
          <p:nvPr/>
        </p:nvGrpSpPr>
        <p:grpSpPr>
          <a:xfrm>
            <a:off x="3037766" y="1969564"/>
            <a:ext cx="370219" cy="354928"/>
            <a:chOff x="3037766" y="1969564"/>
            <a:chExt cx="370219" cy="354928"/>
          </a:xfrm>
        </p:grpSpPr>
        <p:sp>
          <p:nvSpPr>
            <p:cNvPr id="4380" name="Google Shape;4380;p54"/>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4" name="Google Shape;4384;p54"/>
          <p:cNvGrpSpPr/>
          <p:nvPr/>
        </p:nvGrpSpPr>
        <p:grpSpPr>
          <a:xfrm>
            <a:off x="3982553" y="1971730"/>
            <a:ext cx="304566" cy="350501"/>
            <a:chOff x="3982553" y="1971730"/>
            <a:chExt cx="304566" cy="350501"/>
          </a:xfrm>
        </p:grpSpPr>
        <p:sp>
          <p:nvSpPr>
            <p:cNvPr id="4385" name="Google Shape;4385;p54"/>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54"/>
          <p:cNvGrpSpPr/>
          <p:nvPr/>
        </p:nvGrpSpPr>
        <p:grpSpPr>
          <a:xfrm>
            <a:off x="2567841" y="1994124"/>
            <a:ext cx="399812" cy="306477"/>
            <a:chOff x="2567841" y="1994124"/>
            <a:chExt cx="399812" cy="306477"/>
          </a:xfrm>
        </p:grpSpPr>
        <p:sp>
          <p:nvSpPr>
            <p:cNvPr id="4388" name="Google Shape;4388;p5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54"/>
          <p:cNvGrpSpPr/>
          <p:nvPr/>
        </p:nvGrpSpPr>
        <p:grpSpPr>
          <a:xfrm>
            <a:off x="2212084" y="1960358"/>
            <a:ext cx="324698" cy="372863"/>
            <a:chOff x="2212084" y="1960358"/>
            <a:chExt cx="324698" cy="372863"/>
          </a:xfrm>
        </p:grpSpPr>
        <p:sp>
          <p:nvSpPr>
            <p:cNvPr id="4392" name="Google Shape;4392;p54"/>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5" name="Google Shape;4395;p54"/>
          <p:cNvGrpSpPr/>
          <p:nvPr/>
        </p:nvGrpSpPr>
        <p:grpSpPr>
          <a:xfrm>
            <a:off x="1805901" y="1960358"/>
            <a:ext cx="284847" cy="373627"/>
            <a:chOff x="1805901" y="1960358"/>
            <a:chExt cx="284847" cy="373627"/>
          </a:xfrm>
        </p:grpSpPr>
        <p:sp>
          <p:nvSpPr>
            <p:cNvPr id="4396" name="Google Shape;4396;p54"/>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8" name="Google Shape;4398;p54"/>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1" name="Google Shape;4401;p54"/>
          <p:cNvGrpSpPr/>
          <p:nvPr/>
        </p:nvGrpSpPr>
        <p:grpSpPr>
          <a:xfrm>
            <a:off x="6656812" y="2029388"/>
            <a:ext cx="368690" cy="245793"/>
            <a:chOff x="6656812" y="2029388"/>
            <a:chExt cx="368690" cy="245793"/>
          </a:xfrm>
        </p:grpSpPr>
        <p:sp>
          <p:nvSpPr>
            <p:cNvPr id="4402" name="Google Shape;4402;p54"/>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4"/>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4"/>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54"/>
          <p:cNvGrpSpPr/>
          <p:nvPr/>
        </p:nvGrpSpPr>
        <p:grpSpPr>
          <a:xfrm>
            <a:off x="4869651" y="2012218"/>
            <a:ext cx="376654" cy="281566"/>
            <a:chOff x="4869651" y="2012218"/>
            <a:chExt cx="376654" cy="281566"/>
          </a:xfrm>
        </p:grpSpPr>
        <p:sp>
          <p:nvSpPr>
            <p:cNvPr id="4413" name="Google Shape;4413;p54"/>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7" name="Google Shape;4417;p54"/>
          <p:cNvGrpSpPr/>
          <p:nvPr/>
        </p:nvGrpSpPr>
        <p:grpSpPr>
          <a:xfrm>
            <a:off x="5306224" y="2012313"/>
            <a:ext cx="367925" cy="281694"/>
            <a:chOff x="5306224" y="2012313"/>
            <a:chExt cx="367925" cy="281694"/>
          </a:xfrm>
        </p:grpSpPr>
        <p:sp>
          <p:nvSpPr>
            <p:cNvPr id="4418" name="Google Shape;4418;p54"/>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0" name="Google Shape;4420;p54"/>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1" name="Google Shape;4421;p54"/>
          <p:cNvGrpSpPr/>
          <p:nvPr/>
        </p:nvGrpSpPr>
        <p:grpSpPr>
          <a:xfrm>
            <a:off x="6195998" y="1983102"/>
            <a:ext cx="368308" cy="338746"/>
            <a:chOff x="6195998" y="1983102"/>
            <a:chExt cx="368308" cy="338746"/>
          </a:xfrm>
        </p:grpSpPr>
        <p:sp>
          <p:nvSpPr>
            <p:cNvPr id="4422" name="Google Shape;4422;p54"/>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5" name="Google Shape;4425;p54"/>
          <p:cNvGrpSpPr/>
          <p:nvPr/>
        </p:nvGrpSpPr>
        <p:grpSpPr>
          <a:xfrm>
            <a:off x="7542031" y="2011835"/>
            <a:ext cx="369072" cy="280037"/>
            <a:chOff x="7542031" y="2011835"/>
            <a:chExt cx="369072" cy="280037"/>
          </a:xfrm>
        </p:grpSpPr>
        <p:sp>
          <p:nvSpPr>
            <p:cNvPr id="4426" name="Google Shape;4426;p54"/>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5" name="Google Shape;4435;p54"/>
          <p:cNvGrpSpPr/>
          <p:nvPr/>
        </p:nvGrpSpPr>
        <p:grpSpPr>
          <a:xfrm>
            <a:off x="8010427" y="3348503"/>
            <a:ext cx="278795" cy="351615"/>
            <a:chOff x="8010427" y="3348503"/>
            <a:chExt cx="278795" cy="351615"/>
          </a:xfrm>
        </p:grpSpPr>
        <p:sp>
          <p:nvSpPr>
            <p:cNvPr id="4436" name="Google Shape;4436;p54"/>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4"/>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4"/>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0" name="Google Shape;4440;p54"/>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1" name="Google Shape;4441;p54"/>
          <p:cNvGrpSpPr/>
          <p:nvPr/>
        </p:nvGrpSpPr>
        <p:grpSpPr>
          <a:xfrm>
            <a:off x="7141900" y="3349204"/>
            <a:ext cx="281057" cy="351010"/>
            <a:chOff x="7141900" y="3349204"/>
            <a:chExt cx="281057" cy="351010"/>
          </a:xfrm>
        </p:grpSpPr>
        <p:sp>
          <p:nvSpPr>
            <p:cNvPr id="4442" name="Google Shape;4442;p54"/>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54"/>
          <p:cNvGrpSpPr/>
          <p:nvPr/>
        </p:nvGrpSpPr>
        <p:grpSpPr>
          <a:xfrm>
            <a:off x="5314188" y="3350032"/>
            <a:ext cx="363752" cy="353113"/>
            <a:chOff x="5314188" y="3350032"/>
            <a:chExt cx="363752" cy="353113"/>
          </a:xfrm>
        </p:grpSpPr>
        <p:sp>
          <p:nvSpPr>
            <p:cNvPr id="4446" name="Google Shape;4446;p54"/>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54"/>
          <p:cNvGrpSpPr/>
          <p:nvPr/>
        </p:nvGrpSpPr>
        <p:grpSpPr>
          <a:xfrm>
            <a:off x="6203579" y="3348981"/>
            <a:ext cx="351615" cy="350373"/>
            <a:chOff x="6203579" y="3348981"/>
            <a:chExt cx="351615" cy="350373"/>
          </a:xfrm>
        </p:grpSpPr>
        <p:sp>
          <p:nvSpPr>
            <p:cNvPr id="4449" name="Google Shape;4449;p54"/>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4"/>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4"/>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4" name="Google Shape;4454;p54"/>
          <p:cNvGrpSpPr/>
          <p:nvPr/>
        </p:nvGrpSpPr>
        <p:grpSpPr>
          <a:xfrm>
            <a:off x="5829984" y="3350032"/>
            <a:ext cx="220755" cy="352348"/>
            <a:chOff x="5829984" y="3350032"/>
            <a:chExt cx="220755" cy="352348"/>
          </a:xfrm>
        </p:grpSpPr>
        <p:sp>
          <p:nvSpPr>
            <p:cNvPr id="4455" name="Google Shape;4455;p54"/>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9" name="Google Shape;4459;p54"/>
          <p:cNvGrpSpPr/>
          <p:nvPr/>
        </p:nvGrpSpPr>
        <p:grpSpPr>
          <a:xfrm>
            <a:off x="4882170" y="3349841"/>
            <a:ext cx="358464" cy="352316"/>
            <a:chOff x="4882170" y="3349841"/>
            <a:chExt cx="358464" cy="352316"/>
          </a:xfrm>
        </p:grpSpPr>
        <p:sp>
          <p:nvSpPr>
            <p:cNvPr id="4460" name="Google Shape;4460;p54"/>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2" name="Google Shape;4462;p54"/>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4"/>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4" name="Google Shape;4464;p54"/>
          <p:cNvGrpSpPr/>
          <p:nvPr/>
        </p:nvGrpSpPr>
        <p:grpSpPr>
          <a:xfrm>
            <a:off x="3044965" y="2435220"/>
            <a:ext cx="400194" cy="324316"/>
            <a:chOff x="3044965" y="2435220"/>
            <a:chExt cx="400194" cy="324316"/>
          </a:xfrm>
        </p:grpSpPr>
        <p:sp>
          <p:nvSpPr>
            <p:cNvPr id="4465" name="Google Shape;4465;p54"/>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4"/>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54"/>
          <p:cNvGrpSpPr/>
          <p:nvPr/>
        </p:nvGrpSpPr>
        <p:grpSpPr>
          <a:xfrm>
            <a:off x="4878379" y="2473892"/>
            <a:ext cx="367161" cy="287523"/>
            <a:chOff x="4878379" y="2473892"/>
            <a:chExt cx="367161" cy="287523"/>
          </a:xfrm>
        </p:grpSpPr>
        <p:sp>
          <p:nvSpPr>
            <p:cNvPr id="4469" name="Google Shape;4469;p54"/>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4"/>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4"/>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54"/>
          <p:cNvGrpSpPr/>
          <p:nvPr/>
        </p:nvGrpSpPr>
        <p:grpSpPr>
          <a:xfrm>
            <a:off x="1325719" y="2887689"/>
            <a:ext cx="290581" cy="372481"/>
            <a:chOff x="1325719" y="2887689"/>
            <a:chExt cx="290581" cy="372481"/>
          </a:xfrm>
        </p:grpSpPr>
        <p:sp>
          <p:nvSpPr>
            <p:cNvPr id="4475" name="Google Shape;4475;p54"/>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7" name="Google Shape;4477;p54"/>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8" name="Google Shape;4478;p54"/>
          <p:cNvGrpSpPr/>
          <p:nvPr/>
        </p:nvGrpSpPr>
        <p:grpSpPr>
          <a:xfrm>
            <a:off x="3510335" y="2892499"/>
            <a:ext cx="360726" cy="361204"/>
            <a:chOff x="3510335" y="2892499"/>
            <a:chExt cx="360726" cy="361204"/>
          </a:xfrm>
        </p:grpSpPr>
        <p:sp>
          <p:nvSpPr>
            <p:cNvPr id="4479" name="Google Shape;4479;p54"/>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4"/>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54"/>
          <p:cNvGrpSpPr/>
          <p:nvPr/>
        </p:nvGrpSpPr>
        <p:grpSpPr>
          <a:xfrm>
            <a:off x="3086313" y="2877049"/>
            <a:ext cx="320143" cy="392581"/>
            <a:chOff x="3086313" y="2877049"/>
            <a:chExt cx="320143" cy="392581"/>
          </a:xfrm>
        </p:grpSpPr>
        <p:sp>
          <p:nvSpPr>
            <p:cNvPr id="4485" name="Google Shape;4485;p54"/>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4"/>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4"/>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4"/>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4"/>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4"/>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4"/>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7" name="Google Shape;4497;p54"/>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8" name="Google Shape;4498;p54"/>
          <p:cNvGrpSpPr/>
          <p:nvPr/>
        </p:nvGrpSpPr>
        <p:grpSpPr>
          <a:xfrm>
            <a:off x="861113" y="2885746"/>
            <a:ext cx="333809" cy="373277"/>
            <a:chOff x="861113" y="2885746"/>
            <a:chExt cx="333809" cy="373277"/>
          </a:xfrm>
        </p:grpSpPr>
        <p:sp>
          <p:nvSpPr>
            <p:cNvPr id="4499" name="Google Shape;4499;p54"/>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4"/>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2" name="Google Shape;4502;p54"/>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4"/>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4" name="Google Shape;4504;p54"/>
          <p:cNvGrpSpPr/>
          <p:nvPr/>
        </p:nvGrpSpPr>
        <p:grpSpPr>
          <a:xfrm>
            <a:off x="1297654" y="1504481"/>
            <a:ext cx="349354" cy="362223"/>
            <a:chOff x="1297654" y="1504481"/>
            <a:chExt cx="349354" cy="362223"/>
          </a:xfrm>
        </p:grpSpPr>
        <p:sp>
          <p:nvSpPr>
            <p:cNvPr id="4505" name="Google Shape;4505;p54"/>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4"/>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8" name="Google Shape;4508;p54"/>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9" name="Google Shape;4509;p54"/>
          <p:cNvGrpSpPr/>
          <p:nvPr/>
        </p:nvGrpSpPr>
        <p:grpSpPr>
          <a:xfrm>
            <a:off x="852385" y="1510916"/>
            <a:ext cx="353145" cy="351998"/>
            <a:chOff x="852385" y="1510916"/>
            <a:chExt cx="353145" cy="351998"/>
          </a:xfrm>
        </p:grpSpPr>
        <p:sp>
          <p:nvSpPr>
            <p:cNvPr id="4510" name="Google Shape;4510;p54"/>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4"/>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54"/>
          <p:cNvGrpSpPr/>
          <p:nvPr/>
        </p:nvGrpSpPr>
        <p:grpSpPr>
          <a:xfrm>
            <a:off x="1745217" y="1515471"/>
            <a:ext cx="343269" cy="342505"/>
            <a:chOff x="1745217" y="1515471"/>
            <a:chExt cx="343269" cy="342505"/>
          </a:xfrm>
        </p:grpSpPr>
        <p:sp>
          <p:nvSpPr>
            <p:cNvPr id="4514" name="Google Shape;4514;p54"/>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4"/>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4"/>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8" name="Google Shape;4518;p54"/>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9" name="Google Shape;4519;p54"/>
          <p:cNvGrpSpPr/>
          <p:nvPr/>
        </p:nvGrpSpPr>
        <p:grpSpPr>
          <a:xfrm>
            <a:off x="3042703" y="1529137"/>
            <a:ext cx="411535" cy="315587"/>
            <a:chOff x="3042703" y="1529137"/>
            <a:chExt cx="411535" cy="315587"/>
          </a:xfrm>
        </p:grpSpPr>
        <p:sp>
          <p:nvSpPr>
            <p:cNvPr id="4520" name="Google Shape;4520;p54"/>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4"/>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4"/>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4"/>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4"/>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4"/>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4"/>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4"/>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4"/>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54"/>
          <p:cNvGrpSpPr/>
          <p:nvPr/>
        </p:nvGrpSpPr>
        <p:grpSpPr>
          <a:xfrm>
            <a:off x="2629289" y="1544682"/>
            <a:ext cx="350501" cy="284497"/>
            <a:chOff x="2629289" y="1544682"/>
            <a:chExt cx="350501" cy="284497"/>
          </a:xfrm>
        </p:grpSpPr>
        <p:sp>
          <p:nvSpPr>
            <p:cNvPr id="4531" name="Google Shape;4531;p54"/>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4"/>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4"/>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4"/>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4"/>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54"/>
          <p:cNvGrpSpPr/>
          <p:nvPr/>
        </p:nvGrpSpPr>
        <p:grpSpPr>
          <a:xfrm>
            <a:off x="5305077" y="1502633"/>
            <a:ext cx="367893" cy="365218"/>
            <a:chOff x="5305077" y="1502633"/>
            <a:chExt cx="367893" cy="365218"/>
          </a:xfrm>
        </p:grpSpPr>
        <p:sp>
          <p:nvSpPr>
            <p:cNvPr id="4537" name="Google Shape;4537;p54"/>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4"/>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9" name="Google Shape;4539;p54"/>
          <p:cNvGrpSpPr/>
          <p:nvPr/>
        </p:nvGrpSpPr>
        <p:grpSpPr>
          <a:xfrm>
            <a:off x="7100170" y="1500117"/>
            <a:ext cx="368308" cy="367033"/>
            <a:chOff x="7100170" y="1500117"/>
            <a:chExt cx="368308" cy="367033"/>
          </a:xfrm>
        </p:grpSpPr>
        <p:sp>
          <p:nvSpPr>
            <p:cNvPr id="4540" name="Google Shape;4540;p54"/>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4"/>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4"/>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4"/>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4"/>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4"/>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4"/>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4"/>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4"/>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4"/>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4"/>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4"/>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4"/>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3" name="Google Shape;4553;p54"/>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4" name="Google Shape;4554;p54"/>
          <p:cNvGrpSpPr/>
          <p:nvPr/>
        </p:nvGrpSpPr>
        <p:grpSpPr>
          <a:xfrm>
            <a:off x="6649231" y="1500021"/>
            <a:ext cx="390287" cy="367065"/>
            <a:chOff x="6649231" y="1500021"/>
            <a:chExt cx="390287" cy="367065"/>
          </a:xfrm>
        </p:grpSpPr>
        <p:sp>
          <p:nvSpPr>
            <p:cNvPr id="4555" name="Google Shape;4555;p54"/>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4"/>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4"/>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4"/>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4"/>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4"/>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4"/>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4"/>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4"/>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4"/>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4"/>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4"/>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54"/>
          <p:cNvGrpSpPr/>
          <p:nvPr/>
        </p:nvGrpSpPr>
        <p:grpSpPr>
          <a:xfrm>
            <a:off x="5746938" y="1543503"/>
            <a:ext cx="387261" cy="280356"/>
            <a:chOff x="5746938" y="1543503"/>
            <a:chExt cx="387261" cy="280356"/>
          </a:xfrm>
        </p:grpSpPr>
        <p:sp>
          <p:nvSpPr>
            <p:cNvPr id="4568" name="Google Shape;4568;p54"/>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4"/>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54"/>
          <p:cNvGrpSpPr/>
          <p:nvPr/>
        </p:nvGrpSpPr>
        <p:grpSpPr>
          <a:xfrm>
            <a:off x="6196730" y="1525346"/>
            <a:ext cx="369072" cy="317467"/>
            <a:chOff x="6196730" y="1525346"/>
            <a:chExt cx="369072" cy="317467"/>
          </a:xfrm>
        </p:grpSpPr>
        <p:sp>
          <p:nvSpPr>
            <p:cNvPr id="4571" name="Google Shape;4571;p54"/>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4"/>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4"/>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4" name="Google Shape;4574;p54"/>
          <p:cNvGrpSpPr/>
          <p:nvPr/>
        </p:nvGrpSpPr>
        <p:grpSpPr>
          <a:xfrm>
            <a:off x="4940592" y="1500690"/>
            <a:ext cx="246558" cy="367161"/>
            <a:chOff x="4940592" y="1500690"/>
            <a:chExt cx="246558" cy="367161"/>
          </a:xfrm>
        </p:grpSpPr>
        <p:sp>
          <p:nvSpPr>
            <p:cNvPr id="4575" name="Google Shape;4575;p54"/>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4"/>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4"/>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4"/>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9" name="Google Shape;4579;p54"/>
          <p:cNvGrpSpPr/>
          <p:nvPr/>
        </p:nvGrpSpPr>
        <p:grpSpPr>
          <a:xfrm>
            <a:off x="7964906" y="1499894"/>
            <a:ext cx="380858" cy="367575"/>
            <a:chOff x="7964906" y="1499894"/>
            <a:chExt cx="380858" cy="367575"/>
          </a:xfrm>
        </p:grpSpPr>
        <p:sp>
          <p:nvSpPr>
            <p:cNvPr id="4580" name="Google Shape;4580;p54"/>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4"/>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4"/>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3" name="Google Shape;4583;p54"/>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4" name="Google Shape;4584;p54"/>
          <p:cNvGrpSpPr/>
          <p:nvPr/>
        </p:nvGrpSpPr>
        <p:grpSpPr>
          <a:xfrm>
            <a:off x="8007400" y="2902278"/>
            <a:ext cx="285230" cy="355597"/>
            <a:chOff x="8007400" y="2902278"/>
            <a:chExt cx="285230" cy="355597"/>
          </a:xfrm>
        </p:grpSpPr>
        <p:sp>
          <p:nvSpPr>
            <p:cNvPr id="4585" name="Google Shape;4585;p54"/>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4"/>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54"/>
          <p:cNvGrpSpPr/>
          <p:nvPr/>
        </p:nvGrpSpPr>
        <p:grpSpPr>
          <a:xfrm>
            <a:off x="6219124" y="2902788"/>
            <a:ext cx="318231" cy="355470"/>
            <a:chOff x="6219124" y="2902788"/>
            <a:chExt cx="318231" cy="355470"/>
          </a:xfrm>
        </p:grpSpPr>
        <p:sp>
          <p:nvSpPr>
            <p:cNvPr id="4588" name="Google Shape;4588;p54"/>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4"/>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4"/>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1" name="Google Shape;4591;p54"/>
          <p:cNvGrpSpPr/>
          <p:nvPr/>
        </p:nvGrpSpPr>
        <p:grpSpPr>
          <a:xfrm>
            <a:off x="4969421" y="2902852"/>
            <a:ext cx="185109" cy="355406"/>
            <a:chOff x="4969421" y="2902852"/>
            <a:chExt cx="185109" cy="355406"/>
          </a:xfrm>
        </p:grpSpPr>
        <p:sp>
          <p:nvSpPr>
            <p:cNvPr id="4592" name="Google Shape;4592;p54"/>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4"/>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4"/>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4"/>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4"/>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4"/>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8" name="Google Shape;4598;p54"/>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4"/>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0" name="Google Shape;4600;p54"/>
          <p:cNvGrpSpPr/>
          <p:nvPr/>
        </p:nvGrpSpPr>
        <p:grpSpPr>
          <a:xfrm>
            <a:off x="6685259" y="2902852"/>
            <a:ext cx="311414" cy="355406"/>
            <a:chOff x="6685259" y="2902852"/>
            <a:chExt cx="311414" cy="355406"/>
          </a:xfrm>
        </p:grpSpPr>
        <p:sp>
          <p:nvSpPr>
            <p:cNvPr id="4601" name="Google Shape;4601;p54"/>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4"/>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4"/>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54"/>
          <p:cNvGrpSpPr/>
          <p:nvPr/>
        </p:nvGrpSpPr>
        <p:grpSpPr>
          <a:xfrm>
            <a:off x="5309250" y="2903170"/>
            <a:ext cx="359579" cy="355852"/>
            <a:chOff x="5309250" y="2903170"/>
            <a:chExt cx="359579" cy="355852"/>
          </a:xfrm>
        </p:grpSpPr>
        <p:sp>
          <p:nvSpPr>
            <p:cNvPr id="4605" name="Google Shape;4605;p54"/>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4"/>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4"/>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54"/>
          <p:cNvGrpSpPr/>
          <p:nvPr/>
        </p:nvGrpSpPr>
        <p:grpSpPr>
          <a:xfrm>
            <a:off x="2199565" y="2421172"/>
            <a:ext cx="312179" cy="353431"/>
            <a:chOff x="2199565" y="2421172"/>
            <a:chExt cx="312179" cy="353431"/>
          </a:xfrm>
        </p:grpSpPr>
        <p:sp>
          <p:nvSpPr>
            <p:cNvPr id="4609" name="Google Shape;4609;p54"/>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4"/>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54"/>
          <p:cNvGrpSpPr/>
          <p:nvPr/>
        </p:nvGrpSpPr>
        <p:grpSpPr>
          <a:xfrm>
            <a:off x="1750887" y="2425727"/>
            <a:ext cx="320143" cy="343269"/>
            <a:chOff x="1750887" y="2425727"/>
            <a:chExt cx="320143" cy="343269"/>
          </a:xfrm>
        </p:grpSpPr>
        <p:sp>
          <p:nvSpPr>
            <p:cNvPr id="4612" name="Google Shape;4612;p54"/>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4"/>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54"/>
          <p:cNvGrpSpPr/>
          <p:nvPr/>
        </p:nvGrpSpPr>
        <p:grpSpPr>
          <a:xfrm>
            <a:off x="1298037" y="2425727"/>
            <a:ext cx="338364" cy="342887"/>
            <a:chOff x="1298037" y="2425727"/>
            <a:chExt cx="338364" cy="342887"/>
          </a:xfrm>
        </p:grpSpPr>
        <p:sp>
          <p:nvSpPr>
            <p:cNvPr id="4615" name="Google Shape;4615;p54"/>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4"/>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4"/>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4"/>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9" name="Google Shape;4619;p54"/>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0" name="Google Shape;4620;p54"/>
          <p:cNvGrpSpPr/>
          <p:nvPr/>
        </p:nvGrpSpPr>
        <p:grpSpPr>
          <a:xfrm>
            <a:off x="3974207" y="2429009"/>
            <a:ext cx="320143" cy="338491"/>
            <a:chOff x="3974207" y="2429009"/>
            <a:chExt cx="320143" cy="338491"/>
          </a:xfrm>
        </p:grpSpPr>
        <p:sp>
          <p:nvSpPr>
            <p:cNvPr id="4621" name="Google Shape;4621;p54"/>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4"/>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3" name="Google Shape;4623;p54"/>
          <p:cNvGrpSpPr/>
          <p:nvPr/>
        </p:nvGrpSpPr>
        <p:grpSpPr>
          <a:xfrm>
            <a:off x="2623237" y="2431047"/>
            <a:ext cx="355024" cy="332630"/>
            <a:chOff x="2623237" y="2431047"/>
            <a:chExt cx="355024" cy="332630"/>
          </a:xfrm>
        </p:grpSpPr>
        <p:sp>
          <p:nvSpPr>
            <p:cNvPr id="4624" name="Google Shape;4624;p54"/>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4"/>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4"/>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4"/>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8" name="Google Shape;4628;p54"/>
          <p:cNvGrpSpPr/>
          <p:nvPr/>
        </p:nvGrpSpPr>
        <p:grpSpPr>
          <a:xfrm>
            <a:off x="6657194" y="2434073"/>
            <a:ext cx="375507" cy="367925"/>
            <a:chOff x="6657194" y="2434073"/>
            <a:chExt cx="375507" cy="367925"/>
          </a:xfrm>
        </p:grpSpPr>
        <p:sp>
          <p:nvSpPr>
            <p:cNvPr id="4629" name="Google Shape;4629;p54"/>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4"/>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4"/>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2" name="Google Shape;4632;p54"/>
          <p:cNvGrpSpPr/>
          <p:nvPr/>
        </p:nvGrpSpPr>
        <p:grpSpPr>
          <a:xfrm>
            <a:off x="7101317" y="2441655"/>
            <a:ext cx="367925" cy="352380"/>
            <a:chOff x="7101317" y="2441655"/>
            <a:chExt cx="367925" cy="352380"/>
          </a:xfrm>
        </p:grpSpPr>
        <p:sp>
          <p:nvSpPr>
            <p:cNvPr id="4633" name="Google Shape;4633;p54"/>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4"/>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54"/>
          <p:cNvGrpSpPr/>
          <p:nvPr/>
        </p:nvGrpSpPr>
        <p:grpSpPr>
          <a:xfrm>
            <a:off x="5756399" y="2434456"/>
            <a:ext cx="367925" cy="367161"/>
            <a:chOff x="5756399" y="2434456"/>
            <a:chExt cx="367925" cy="367161"/>
          </a:xfrm>
        </p:grpSpPr>
        <p:sp>
          <p:nvSpPr>
            <p:cNvPr id="4636" name="Google Shape;4636;p54"/>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4"/>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4"/>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4"/>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4"/>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4"/>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4"/>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3" name="Google Shape;4643;p54"/>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4"/>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5" name="Google Shape;4645;p54"/>
          <p:cNvGrpSpPr/>
          <p:nvPr/>
        </p:nvGrpSpPr>
        <p:grpSpPr>
          <a:xfrm>
            <a:off x="7964906" y="2434073"/>
            <a:ext cx="373627" cy="367925"/>
            <a:chOff x="7964906" y="2434073"/>
            <a:chExt cx="373627" cy="367925"/>
          </a:xfrm>
        </p:grpSpPr>
        <p:sp>
          <p:nvSpPr>
            <p:cNvPr id="4646" name="Google Shape;4646;p54"/>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4"/>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8" name="Google Shape;4648;p54"/>
          <p:cNvGrpSpPr/>
          <p:nvPr/>
        </p:nvGrpSpPr>
        <p:grpSpPr>
          <a:xfrm>
            <a:off x="6194086" y="2437737"/>
            <a:ext cx="369837" cy="360471"/>
            <a:chOff x="6194086" y="2437737"/>
            <a:chExt cx="369837" cy="360471"/>
          </a:xfrm>
        </p:grpSpPr>
        <p:sp>
          <p:nvSpPr>
            <p:cNvPr id="4649" name="Google Shape;4649;p54"/>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4"/>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4654"/>
        <p:cNvGrpSpPr/>
        <p:nvPr/>
      </p:nvGrpSpPr>
      <p:grpSpPr>
        <a:xfrm>
          <a:off x="0" y="0"/>
          <a:ext cx="0" cy="0"/>
          <a:chOff x="0" y="0"/>
          <a:chExt cx="0" cy="0"/>
        </a:xfrm>
      </p:grpSpPr>
      <p:sp>
        <p:nvSpPr>
          <p:cNvPr id="4655" name="Google Shape;4655;p55"/>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656" name="Google Shape;4656;p55"/>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4657" name="Google Shape;4657;p55"/>
          <p:cNvGrpSpPr/>
          <p:nvPr/>
        </p:nvGrpSpPr>
        <p:grpSpPr>
          <a:xfrm>
            <a:off x="3541011" y="1508594"/>
            <a:ext cx="350166" cy="349434"/>
            <a:chOff x="3541011" y="1508594"/>
            <a:chExt cx="350166" cy="349434"/>
          </a:xfrm>
        </p:grpSpPr>
        <p:sp>
          <p:nvSpPr>
            <p:cNvPr id="4658" name="Google Shape;4658;p55"/>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5"/>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5"/>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1" name="Google Shape;4671;p55"/>
          <p:cNvGrpSpPr/>
          <p:nvPr/>
        </p:nvGrpSpPr>
        <p:grpSpPr>
          <a:xfrm>
            <a:off x="3122257" y="1508594"/>
            <a:ext cx="294850" cy="349434"/>
            <a:chOff x="3122257" y="1508594"/>
            <a:chExt cx="294850" cy="349434"/>
          </a:xfrm>
        </p:grpSpPr>
        <p:sp>
          <p:nvSpPr>
            <p:cNvPr id="4672" name="Google Shape;4672;p55"/>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7" name="Google Shape;4677;p55"/>
          <p:cNvGrpSpPr/>
          <p:nvPr/>
        </p:nvGrpSpPr>
        <p:grpSpPr>
          <a:xfrm>
            <a:off x="910723" y="1508212"/>
            <a:ext cx="251660" cy="350166"/>
            <a:chOff x="910723" y="1508212"/>
            <a:chExt cx="251660" cy="350166"/>
          </a:xfrm>
        </p:grpSpPr>
        <p:sp>
          <p:nvSpPr>
            <p:cNvPr id="4678" name="Google Shape;4678;p55"/>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5"/>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5"/>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5"/>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5"/>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5"/>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5" name="Google Shape;4695;p55"/>
          <p:cNvGrpSpPr/>
          <p:nvPr/>
        </p:nvGrpSpPr>
        <p:grpSpPr>
          <a:xfrm>
            <a:off x="1308631" y="1507830"/>
            <a:ext cx="350166" cy="350198"/>
            <a:chOff x="1308631" y="1507830"/>
            <a:chExt cx="350166" cy="350198"/>
          </a:xfrm>
        </p:grpSpPr>
        <p:sp>
          <p:nvSpPr>
            <p:cNvPr id="4696" name="Google Shape;4696;p55"/>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5"/>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5"/>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55"/>
          <p:cNvGrpSpPr/>
          <p:nvPr/>
        </p:nvGrpSpPr>
        <p:grpSpPr>
          <a:xfrm>
            <a:off x="1756921" y="1509739"/>
            <a:ext cx="345997" cy="345997"/>
            <a:chOff x="1756921" y="1509739"/>
            <a:chExt cx="345997" cy="345997"/>
          </a:xfrm>
        </p:grpSpPr>
        <p:sp>
          <p:nvSpPr>
            <p:cNvPr id="4701" name="Google Shape;4701;p55"/>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5"/>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5"/>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5"/>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5"/>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5"/>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5"/>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5"/>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5"/>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5"/>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5"/>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5"/>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8" name="Google Shape;4718;p55"/>
          <p:cNvGrpSpPr/>
          <p:nvPr/>
        </p:nvGrpSpPr>
        <p:grpSpPr>
          <a:xfrm>
            <a:off x="2216956" y="1510503"/>
            <a:ext cx="318721" cy="345615"/>
            <a:chOff x="2216956" y="1510503"/>
            <a:chExt cx="318721" cy="345615"/>
          </a:xfrm>
        </p:grpSpPr>
        <p:sp>
          <p:nvSpPr>
            <p:cNvPr id="4719" name="Google Shape;4719;p55"/>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5"/>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5"/>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4" name="Google Shape;4724;p55"/>
          <p:cNvGrpSpPr/>
          <p:nvPr/>
        </p:nvGrpSpPr>
        <p:grpSpPr>
          <a:xfrm>
            <a:off x="3988156" y="1568461"/>
            <a:ext cx="349052" cy="230049"/>
            <a:chOff x="3988156" y="1568461"/>
            <a:chExt cx="349052" cy="230049"/>
          </a:xfrm>
        </p:grpSpPr>
        <p:sp>
          <p:nvSpPr>
            <p:cNvPr id="4725" name="Google Shape;4725;p55"/>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5"/>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5"/>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5"/>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5"/>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5"/>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5"/>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55"/>
          <p:cNvGrpSpPr/>
          <p:nvPr/>
        </p:nvGrpSpPr>
        <p:grpSpPr>
          <a:xfrm>
            <a:off x="2633037" y="1499873"/>
            <a:ext cx="379002" cy="366112"/>
            <a:chOff x="2633037" y="1499873"/>
            <a:chExt cx="379002" cy="366112"/>
          </a:xfrm>
        </p:grpSpPr>
        <p:sp>
          <p:nvSpPr>
            <p:cNvPr id="4733" name="Google Shape;4733;p55"/>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5"/>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5"/>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5"/>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5"/>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9" name="Google Shape;4739;p55"/>
          <p:cNvGrpSpPr/>
          <p:nvPr/>
        </p:nvGrpSpPr>
        <p:grpSpPr>
          <a:xfrm>
            <a:off x="6675256" y="1516169"/>
            <a:ext cx="327823" cy="357009"/>
            <a:chOff x="6675256" y="1516169"/>
            <a:chExt cx="327823" cy="357009"/>
          </a:xfrm>
        </p:grpSpPr>
        <p:sp>
          <p:nvSpPr>
            <p:cNvPr id="4740" name="Google Shape;4740;p55"/>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5"/>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5"/>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5"/>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9" name="Google Shape;4749;p55"/>
          <p:cNvGrpSpPr/>
          <p:nvPr/>
        </p:nvGrpSpPr>
        <p:grpSpPr>
          <a:xfrm>
            <a:off x="8020159" y="1516551"/>
            <a:ext cx="300897" cy="356627"/>
            <a:chOff x="8020159" y="1516551"/>
            <a:chExt cx="300897" cy="356627"/>
          </a:xfrm>
        </p:grpSpPr>
        <p:sp>
          <p:nvSpPr>
            <p:cNvPr id="4750" name="Google Shape;4750;p55"/>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5"/>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5"/>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5"/>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5"/>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55"/>
          <p:cNvGrpSpPr/>
          <p:nvPr/>
        </p:nvGrpSpPr>
        <p:grpSpPr>
          <a:xfrm>
            <a:off x="5377363" y="1516169"/>
            <a:ext cx="257357" cy="356627"/>
            <a:chOff x="5377363" y="1516169"/>
            <a:chExt cx="257357" cy="356627"/>
          </a:xfrm>
        </p:grpSpPr>
        <p:sp>
          <p:nvSpPr>
            <p:cNvPr id="4756" name="Google Shape;4756;p55"/>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5"/>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5"/>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5"/>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5"/>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5"/>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5"/>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5"/>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5"/>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5"/>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5"/>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5"/>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5"/>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5"/>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5"/>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55"/>
          <p:cNvGrpSpPr/>
          <p:nvPr/>
        </p:nvGrpSpPr>
        <p:grpSpPr>
          <a:xfrm>
            <a:off x="4880567" y="1535870"/>
            <a:ext cx="356245" cy="317607"/>
            <a:chOff x="4880567" y="1535870"/>
            <a:chExt cx="356245" cy="317607"/>
          </a:xfrm>
        </p:grpSpPr>
        <p:sp>
          <p:nvSpPr>
            <p:cNvPr id="4774" name="Google Shape;4774;p55"/>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5"/>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5"/>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5"/>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55"/>
          <p:cNvGrpSpPr/>
          <p:nvPr/>
        </p:nvGrpSpPr>
        <p:grpSpPr>
          <a:xfrm>
            <a:off x="5771483" y="1515787"/>
            <a:ext cx="357359" cy="357391"/>
            <a:chOff x="5771483" y="1515787"/>
            <a:chExt cx="357359" cy="357391"/>
          </a:xfrm>
        </p:grpSpPr>
        <p:sp>
          <p:nvSpPr>
            <p:cNvPr id="4780" name="Google Shape;4780;p55"/>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5"/>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5"/>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5"/>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4" name="Google Shape;4784;p55"/>
          <p:cNvGrpSpPr/>
          <p:nvPr/>
        </p:nvGrpSpPr>
        <p:grpSpPr>
          <a:xfrm>
            <a:off x="7121669" y="1533610"/>
            <a:ext cx="321362" cy="321362"/>
            <a:chOff x="7121669" y="1533610"/>
            <a:chExt cx="321362" cy="321362"/>
          </a:xfrm>
        </p:grpSpPr>
        <p:sp>
          <p:nvSpPr>
            <p:cNvPr id="4785" name="Google Shape;4785;p55"/>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5"/>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5"/>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5"/>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55"/>
          <p:cNvGrpSpPr/>
          <p:nvPr/>
        </p:nvGrpSpPr>
        <p:grpSpPr>
          <a:xfrm>
            <a:off x="7562766" y="1514864"/>
            <a:ext cx="327059" cy="360192"/>
            <a:chOff x="7562766" y="1514864"/>
            <a:chExt cx="327059" cy="360192"/>
          </a:xfrm>
        </p:grpSpPr>
        <p:sp>
          <p:nvSpPr>
            <p:cNvPr id="4790" name="Google Shape;4790;p55"/>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55"/>
          <p:cNvGrpSpPr/>
          <p:nvPr/>
        </p:nvGrpSpPr>
        <p:grpSpPr>
          <a:xfrm>
            <a:off x="6221229" y="1498673"/>
            <a:ext cx="361636" cy="362183"/>
            <a:chOff x="6259175" y="1559008"/>
            <a:chExt cx="271743" cy="272093"/>
          </a:xfrm>
        </p:grpSpPr>
        <p:sp>
          <p:nvSpPr>
            <p:cNvPr id="4795" name="Google Shape;4795;p55"/>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5"/>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5"/>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5"/>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5"/>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5"/>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5"/>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5"/>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5"/>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5"/>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55"/>
          <p:cNvGrpSpPr/>
          <p:nvPr/>
        </p:nvGrpSpPr>
        <p:grpSpPr>
          <a:xfrm>
            <a:off x="2661459" y="2015001"/>
            <a:ext cx="322508" cy="273494"/>
            <a:chOff x="2661459" y="2015001"/>
            <a:chExt cx="322508" cy="273494"/>
          </a:xfrm>
        </p:grpSpPr>
        <p:sp>
          <p:nvSpPr>
            <p:cNvPr id="4813" name="Google Shape;4813;p5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5" name="Google Shape;4815;p55"/>
          <p:cNvGrpSpPr/>
          <p:nvPr/>
        </p:nvGrpSpPr>
        <p:grpSpPr>
          <a:xfrm>
            <a:off x="6671087" y="2009304"/>
            <a:ext cx="332757" cy="281833"/>
            <a:chOff x="6671087" y="2009304"/>
            <a:chExt cx="332757" cy="281833"/>
          </a:xfrm>
        </p:grpSpPr>
        <p:sp>
          <p:nvSpPr>
            <p:cNvPr id="4816" name="Google Shape;4816;p55"/>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8" name="Google Shape;4818;p55"/>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9" name="Google Shape;4819;p55"/>
          <p:cNvGrpSpPr/>
          <p:nvPr/>
        </p:nvGrpSpPr>
        <p:grpSpPr>
          <a:xfrm>
            <a:off x="2201806" y="1976585"/>
            <a:ext cx="349784" cy="349434"/>
            <a:chOff x="2201806" y="1976585"/>
            <a:chExt cx="349784" cy="349434"/>
          </a:xfrm>
        </p:grpSpPr>
        <p:sp>
          <p:nvSpPr>
            <p:cNvPr id="4820" name="Google Shape;4820;p55"/>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5"/>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5"/>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5"/>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55"/>
          <p:cNvGrpSpPr/>
          <p:nvPr/>
        </p:nvGrpSpPr>
        <p:grpSpPr>
          <a:xfrm>
            <a:off x="3094217" y="1976585"/>
            <a:ext cx="350198" cy="350548"/>
            <a:chOff x="3094217" y="1976585"/>
            <a:chExt cx="350198" cy="350548"/>
          </a:xfrm>
        </p:grpSpPr>
        <p:sp>
          <p:nvSpPr>
            <p:cNvPr id="4825" name="Google Shape;4825;p5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55"/>
          <p:cNvGrpSpPr/>
          <p:nvPr/>
        </p:nvGrpSpPr>
        <p:grpSpPr>
          <a:xfrm>
            <a:off x="870939" y="1975821"/>
            <a:ext cx="332375" cy="350071"/>
            <a:chOff x="870939" y="1975821"/>
            <a:chExt cx="332375" cy="350071"/>
          </a:xfrm>
        </p:grpSpPr>
        <p:sp>
          <p:nvSpPr>
            <p:cNvPr id="4839" name="Google Shape;4839;p55"/>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3" name="Google Shape;4843;p55"/>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4" name="Google Shape;4844;p55"/>
          <p:cNvGrpSpPr/>
          <p:nvPr/>
        </p:nvGrpSpPr>
        <p:grpSpPr>
          <a:xfrm>
            <a:off x="3979435" y="1976585"/>
            <a:ext cx="345265" cy="349848"/>
            <a:chOff x="3979435" y="1976585"/>
            <a:chExt cx="345265" cy="349848"/>
          </a:xfrm>
        </p:grpSpPr>
        <p:sp>
          <p:nvSpPr>
            <p:cNvPr id="4845" name="Google Shape;4845;p5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55"/>
          <p:cNvGrpSpPr/>
          <p:nvPr/>
        </p:nvGrpSpPr>
        <p:grpSpPr>
          <a:xfrm>
            <a:off x="3576626" y="1975821"/>
            <a:ext cx="284251" cy="351694"/>
            <a:chOff x="3576626" y="1975821"/>
            <a:chExt cx="284251" cy="351694"/>
          </a:xfrm>
        </p:grpSpPr>
        <p:sp>
          <p:nvSpPr>
            <p:cNvPr id="4863" name="Google Shape;4863;p5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55"/>
          <p:cNvGrpSpPr/>
          <p:nvPr/>
        </p:nvGrpSpPr>
        <p:grpSpPr>
          <a:xfrm>
            <a:off x="2722090" y="2890162"/>
            <a:ext cx="238770" cy="371841"/>
            <a:chOff x="2722090" y="2890162"/>
            <a:chExt cx="238770" cy="371841"/>
          </a:xfrm>
        </p:grpSpPr>
        <p:sp>
          <p:nvSpPr>
            <p:cNvPr id="4867" name="Google Shape;4867;p55"/>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5"/>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5"/>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0" name="Google Shape;4870;p55"/>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1" name="Google Shape;4871;p55"/>
          <p:cNvGrpSpPr/>
          <p:nvPr/>
        </p:nvGrpSpPr>
        <p:grpSpPr>
          <a:xfrm>
            <a:off x="6216367" y="1970156"/>
            <a:ext cx="361147" cy="361147"/>
            <a:chOff x="6216367" y="1970156"/>
            <a:chExt cx="361147" cy="361147"/>
          </a:xfrm>
        </p:grpSpPr>
        <p:sp>
          <p:nvSpPr>
            <p:cNvPr id="4872" name="Google Shape;4872;p55"/>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5"/>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5"/>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55"/>
          <p:cNvGrpSpPr/>
          <p:nvPr/>
        </p:nvGrpSpPr>
        <p:grpSpPr>
          <a:xfrm>
            <a:off x="1289311" y="2926222"/>
            <a:ext cx="408156" cy="299783"/>
            <a:chOff x="1289311" y="2926222"/>
            <a:chExt cx="408156" cy="299783"/>
          </a:xfrm>
        </p:grpSpPr>
        <p:sp>
          <p:nvSpPr>
            <p:cNvPr id="4877" name="Google Shape;4877;p55"/>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5"/>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55"/>
          <p:cNvGrpSpPr/>
          <p:nvPr/>
        </p:nvGrpSpPr>
        <p:grpSpPr>
          <a:xfrm>
            <a:off x="7978465" y="1969392"/>
            <a:ext cx="361147" cy="360797"/>
            <a:chOff x="7978465" y="1969392"/>
            <a:chExt cx="361147" cy="360797"/>
          </a:xfrm>
        </p:grpSpPr>
        <p:sp>
          <p:nvSpPr>
            <p:cNvPr id="4880" name="Google Shape;4880;p55"/>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5"/>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5"/>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5"/>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5"/>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5"/>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9" name="Google Shape;4889;p55"/>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0" name="Google Shape;4890;p55"/>
          <p:cNvGrpSpPr/>
          <p:nvPr/>
        </p:nvGrpSpPr>
        <p:grpSpPr>
          <a:xfrm>
            <a:off x="854261" y="2908813"/>
            <a:ext cx="377474" cy="335748"/>
            <a:chOff x="854261" y="2908813"/>
            <a:chExt cx="377474" cy="335748"/>
          </a:xfrm>
        </p:grpSpPr>
        <p:sp>
          <p:nvSpPr>
            <p:cNvPr id="4891" name="Google Shape;4891;p55"/>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5"/>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5"/>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5"/>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55"/>
          <p:cNvGrpSpPr/>
          <p:nvPr/>
        </p:nvGrpSpPr>
        <p:grpSpPr>
          <a:xfrm>
            <a:off x="1749728" y="2894777"/>
            <a:ext cx="386927" cy="363438"/>
            <a:chOff x="1749728" y="2894777"/>
            <a:chExt cx="386927" cy="363438"/>
          </a:xfrm>
        </p:grpSpPr>
        <p:sp>
          <p:nvSpPr>
            <p:cNvPr id="4897" name="Google Shape;4897;p55"/>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5"/>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5"/>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5"/>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5"/>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5"/>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4" name="Google Shape;4904;p55"/>
          <p:cNvGrpSpPr/>
          <p:nvPr/>
        </p:nvGrpSpPr>
        <p:grpSpPr>
          <a:xfrm>
            <a:off x="7098912" y="1969392"/>
            <a:ext cx="359651" cy="361560"/>
            <a:chOff x="7098912" y="1969392"/>
            <a:chExt cx="359651" cy="361560"/>
          </a:xfrm>
        </p:grpSpPr>
        <p:sp>
          <p:nvSpPr>
            <p:cNvPr id="4905" name="Google Shape;4905;p55"/>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5"/>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5"/>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5"/>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8" name="Google Shape;4918;p55"/>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9" name="Google Shape;4919;p55"/>
          <p:cNvGrpSpPr/>
          <p:nvPr/>
        </p:nvGrpSpPr>
        <p:grpSpPr>
          <a:xfrm>
            <a:off x="5352728" y="1990239"/>
            <a:ext cx="327091" cy="322508"/>
            <a:chOff x="5352728" y="1990239"/>
            <a:chExt cx="327091" cy="322508"/>
          </a:xfrm>
        </p:grpSpPr>
        <p:sp>
          <p:nvSpPr>
            <p:cNvPr id="4920" name="Google Shape;4920;p55"/>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 name="Google Shape;4923;p55"/>
          <p:cNvGrpSpPr/>
          <p:nvPr/>
        </p:nvGrpSpPr>
        <p:grpSpPr>
          <a:xfrm>
            <a:off x="7538896" y="1970156"/>
            <a:ext cx="361147" cy="361529"/>
            <a:chOff x="7538896" y="1970156"/>
            <a:chExt cx="361147" cy="361529"/>
          </a:xfrm>
        </p:grpSpPr>
        <p:sp>
          <p:nvSpPr>
            <p:cNvPr id="4924" name="Google Shape;4924;p55"/>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0" name="Google Shape;4930;p55"/>
          <p:cNvGrpSpPr/>
          <p:nvPr/>
        </p:nvGrpSpPr>
        <p:grpSpPr>
          <a:xfrm>
            <a:off x="4896099" y="1970920"/>
            <a:ext cx="358155" cy="358123"/>
            <a:chOff x="4896099" y="1970920"/>
            <a:chExt cx="358155" cy="358123"/>
          </a:xfrm>
        </p:grpSpPr>
        <p:sp>
          <p:nvSpPr>
            <p:cNvPr id="4931" name="Google Shape;4931;p55"/>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4" name="Google Shape;4934;p55"/>
          <p:cNvGrpSpPr/>
          <p:nvPr/>
        </p:nvGrpSpPr>
        <p:grpSpPr>
          <a:xfrm>
            <a:off x="4048787" y="2977019"/>
            <a:ext cx="283488" cy="198604"/>
            <a:chOff x="4048787" y="2977019"/>
            <a:chExt cx="283488" cy="198604"/>
          </a:xfrm>
        </p:grpSpPr>
        <p:sp>
          <p:nvSpPr>
            <p:cNvPr id="4935" name="Google Shape;4935;p55"/>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55"/>
          <p:cNvGrpSpPr/>
          <p:nvPr/>
        </p:nvGrpSpPr>
        <p:grpSpPr>
          <a:xfrm>
            <a:off x="4054103" y="2430191"/>
            <a:ext cx="218687" cy="349052"/>
            <a:chOff x="4054103" y="2430191"/>
            <a:chExt cx="218687" cy="349052"/>
          </a:xfrm>
        </p:grpSpPr>
        <p:sp>
          <p:nvSpPr>
            <p:cNvPr id="4942" name="Google Shape;4942;p55"/>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5"/>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55"/>
          <p:cNvGrpSpPr/>
          <p:nvPr/>
        </p:nvGrpSpPr>
        <p:grpSpPr>
          <a:xfrm>
            <a:off x="2185128" y="2427549"/>
            <a:ext cx="382758" cy="356595"/>
            <a:chOff x="2185128" y="2427549"/>
            <a:chExt cx="382758" cy="356595"/>
          </a:xfrm>
        </p:grpSpPr>
        <p:sp>
          <p:nvSpPr>
            <p:cNvPr id="4945" name="Google Shape;4945;p55"/>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5"/>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5"/>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5"/>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9" name="Google Shape;4949;p55"/>
          <p:cNvGrpSpPr/>
          <p:nvPr/>
        </p:nvGrpSpPr>
        <p:grpSpPr>
          <a:xfrm>
            <a:off x="3539102" y="2427549"/>
            <a:ext cx="355099" cy="355481"/>
            <a:chOff x="3539102" y="2427549"/>
            <a:chExt cx="355099" cy="355481"/>
          </a:xfrm>
        </p:grpSpPr>
        <p:sp>
          <p:nvSpPr>
            <p:cNvPr id="4950" name="Google Shape;4950;p55"/>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5"/>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2" name="Google Shape;4952;p55"/>
          <p:cNvGrpSpPr/>
          <p:nvPr/>
        </p:nvGrpSpPr>
        <p:grpSpPr>
          <a:xfrm>
            <a:off x="2656907" y="2439293"/>
            <a:ext cx="332757" cy="332343"/>
            <a:chOff x="2656907" y="2439293"/>
            <a:chExt cx="332757" cy="332343"/>
          </a:xfrm>
        </p:grpSpPr>
        <p:sp>
          <p:nvSpPr>
            <p:cNvPr id="4953" name="Google Shape;4953;p55"/>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5"/>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5"/>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5"/>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5"/>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5"/>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5"/>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55"/>
          <p:cNvGrpSpPr/>
          <p:nvPr/>
        </p:nvGrpSpPr>
        <p:grpSpPr>
          <a:xfrm>
            <a:off x="1731523" y="2422616"/>
            <a:ext cx="399435" cy="365698"/>
            <a:chOff x="1731523" y="2422616"/>
            <a:chExt cx="399435" cy="365698"/>
          </a:xfrm>
        </p:grpSpPr>
        <p:sp>
          <p:nvSpPr>
            <p:cNvPr id="4961" name="Google Shape;4961;p55"/>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5"/>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5"/>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55"/>
          <p:cNvGrpSpPr/>
          <p:nvPr/>
        </p:nvGrpSpPr>
        <p:grpSpPr>
          <a:xfrm>
            <a:off x="3097241" y="2433564"/>
            <a:ext cx="344883" cy="343387"/>
            <a:chOff x="3097241" y="2433564"/>
            <a:chExt cx="344883" cy="343387"/>
          </a:xfrm>
        </p:grpSpPr>
        <p:sp>
          <p:nvSpPr>
            <p:cNvPr id="4965" name="Google Shape;4965;p55"/>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5"/>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5"/>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5"/>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5"/>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5"/>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5"/>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5"/>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4" name="Google Shape;4974;p55"/>
          <p:cNvGrpSpPr/>
          <p:nvPr/>
        </p:nvGrpSpPr>
        <p:grpSpPr>
          <a:xfrm>
            <a:off x="1278299" y="2439293"/>
            <a:ext cx="410829" cy="332343"/>
            <a:chOff x="1278299" y="2439293"/>
            <a:chExt cx="410829" cy="332343"/>
          </a:xfrm>
        </p:grpSpPr>
        <p:sp>
          <p:nvSpPr>
            <p:cNvPr id="4975" name="Google Shape;4975;p5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3" name="Google Shape;4983;p55"/>
          <p:cNvGrpSpPr/>
          <p:nvPr/>
        </p:nvGrpSpPr>
        <p:grpSpPr>
          <a:xfrm>
            <a:off x="870939" y="2439293"/>
            <a:ext cx="331993" cy="331993"/>
            <a:chOff x="870939" y="2439293"/>
            <a:chExt cx="331993" cy="331993"/>
          </a:xfrm>
        </p:grpSpPr>
        <p:sp>
          <p:nvSpPr>
            <p:cNvPr id="4984" name="Google Shape;4984;p5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55"/>
          <p:cNvGrpSpPr/>
          <p:nvPr/>
        </p:nvGrpSpPr>
        <p:grpSpPr>
          <a:xfrm>
            <a:off x="6644957" y="2456353"/>
            <a:ext cx="371395" cy="278904"/>
            <a:chOff x="6644957" y="2456353"/>
            <a:chExt cx="371395" cy="278904"/>
          </a:xfrm>
        </p:grpSpPr>
        <p:sp>
          <p:nvSpPr>
            <p:cNvPr id="5001" name="Google Shape;5001;p55"/>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5"/>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5"/>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5"/>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55"/>
          <p:cNvGrpSpPr/>
          <p:nvPr/>
        </p:nvGrpSpPr>
        <p:grpSpPr>
          <a:xfrm>
            <a:off x="5388757" y="2414659"/>
            <a:ext cx="260349" cy="362292"/>
            <a:chOff x="5388757" y="2414659"/>
            <a:chExt cx="260349" cy="362292"/>
          </a:xfrm>
        </p:grpSpPr>
        <p:sp>
          <p:nvSpPr>
            <p:cNvPr id="5007" name="Google Shape;5007;p55"/>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5"/>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5"/>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5"/>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5"/>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5"/>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5"/>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5"/>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5"/>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5"/>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5"/>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5"/>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5"/>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5"/>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5"/>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5"/>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55"/>
          <p:cNvGrpSpPr/>
          <p:nvPr/>
        </p:nvGrpSpPr>
        <p:grpSpPr>
          <a:xfrm>
            <a:off x="3567142" y="2905757"/>
            <a:ext cx="348288" cy="340331"/>
            <a:chOff x="3567142" y="2905757"/>
            <a:chExt cx="348288" cy="340331"/>
          </a:xfrm>
        </p:grpSpPr>
        <p:sp>
          <p:nvSpPr>
            <p:cNvPr id="5028" name="Google Shape;5028;p55"/>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5"/>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5"/>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55"/>
          <p:cNvGrpSpPr/>
          <p:nvPr/>
        </p:nvGrpSpPr>
        <p:grpSpPr>
          <a:xfrm>
            <a:off x="7967103" y="2415041"/>
            <a:ext cx="355863" cy="361911"/>
            <a:chOff x="7967103" y="2415041"/>
            <a:chExt cx="355863" cy="361911"/>
          </a:xfrm>
        </p:grpSpPr>
        <p:sp>
          <p:nvSpPr>
            <p:cNvPr id="5034" name="Google Shape;5034;p55"/>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5"/>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5"/>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5"/>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5"/>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5"/>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5"/>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5"/>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5"/>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5"/>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55"/>
          <p:cNvGrpSpPr/>
          <p:nvPr/>
        </p:nvGrpSpPr>
        <p:grpSpPr>
          <a:xfrm>
            <a:off x="7529411" y="2414659"/>
            <a:ext cx="355863" cy="362292"/>
            <a:chOff x="7529411" y="2414659"/>
            <a:chExt cx="355863" cy="362292"/>
          </a:xfrm>
        </p:grpSpPr>
        <p:sp>
          <p:nvSpPr>
            <p:cNvPr id="5046" name="Google Shape;5046;p55"/>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5"/>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5"/>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5"/>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5"/>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5"/>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5"/>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5"/>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5"/>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5"/>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5"/>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5"/>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55"/>
          <p:cNvGrpSpPr/>
          <p:nvPr/>
        </p:nvGrpSpPr>
        <p:grpSpPr>
          <a:xfrm>
            <a:off x="5733194" y="2431718"/>
            <a:ext cx="446826" cy="327059"/>
            <a:chOff x="5733194" y="2431718"/>
            <a:chExt cx="446826" cy="327059"/>
          </a:xfrm>
        </p:grpSpPr>
        <p:sp>
          <p:nvSpPr>
            <p:cNvPr id="5059" name="Google Shape;5059;p55"/>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5"/>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5"/>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55"/>
          <p:cNvGrpSpPr/>
          <p:nvPr/>
        </p:nvGrpSpPr>
        <p:grpSpPr>
          <a:xfrm>
            <a:off x="4876780" y="2418064"/>
            <a:ext cx="407774" cy="356627"/>
            <a:chOff x="4876780" y="2418064"/>
            <a:chExt cx="407774" cy="356627"/>
          </a:xfrm>
        </p:grpSpPr>
        <p:sp>
          <p:nvSpPr>
            <p:cNvPr id="5063" name="Google Shape;5063;p55"/>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5"/>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5"/>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5"/>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5"/>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5"/>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5"/>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5"/>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55"/>
          <p:cNvGrpSpPr/>
          <p:nvPr/>
        </p:nvGrpSpPr>
        <p:grpSpPr>
          <a:xfrm>
            <a:off x="7070872" y="2410871"/>
            <a:ext cx="398321" cy="371013"/>
            <a:chOff x="7070872" y="2410871"/>
            <a:chExt cx="398321" cy="371013"/>
          </a:xfrm>
        </p:grpSpPr>
        <p:sp>
          <p:nvSpPr>
            <p:cNvPr id="5072" name="Google Shape;5072;p55"/>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5"/>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5"/>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5"/>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6" name="Google Shape;5076;p55"/>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7" name="Google Shape;5077;p55"/>
          <p:cNvGrpSpPr/>
          <p:nvPr/>
        </p:nvGrpSpPr>
        <p:grpSpPr>
          <a:xfrm>
            <a:off x="5318259" y="2982111"/>
            <a:ext cx="371013" cy="220787"/>
            <a:chOff x="5318259" y="2982111"/>
            <a:chExt cx="371013" cy="220787"/>
          </a:xfrm>
        </p:grpSpPr>
        <p:sp>
          <p:nvSpPr>
            <p:cNvPr id="5078" name="Google Shape;5078;p55"/>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5"/>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5"/>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5"/>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5"/>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5"/>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5"/>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5"/>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55"/>
          <p:cNvGrpSpPr/>
          <p:nvPr/>
        </p:nvGrpSpPr>
        <p:grpSpPr>
          <a:xfrm>
            <a:off x="7073928" y="2905757"/>
            <a:ext cx="371395" cy="371809"/>
            <a:chOff x="7073928" y="2905757"/>
            <a:chExt cx="371395" cy="371809"/>
          </a:xfrm>
        </p:grpSpPr>
        <p:sp>
          <p:nvSpPr>
            <p:cNvPr id="5087" name="Google Shape;5087;p55"/>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5"/>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5"/>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55"/>
          <p:cNvGrpSpPr/>
          <p:nvPr/>
        </p:nvGrpSpPr>
        <p:grpSpPr>
          <a:xfrm>
            <a:off x="6188327" y="2955408"/>
            <a:ext cx="371395" cy="272857"/>
            <a:chOff x="6188327" y="2955408"/>
            <a:chExt cx="371395" cy="272857"/>
          </a:xfrm>
        </p:grpSpPr>
        <p:sp>
          <p:nvSpPr>
            <p:cNvPr id="5091" name="Google Shape;5091;p55"/>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5"/>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55"/>
          <p:cNvGrpSpPr/>
          <p:nvPr/>
        </p:nvGrpSpPr>
        <p:grpSpPr>
          <a:xfrm>
            <a:off x="7521454" y="2906139"/>
            <a:ext cx="359651" cy="371013"/>
            <a:chOff x="7521454" y="2906139"/>
            <a:chExt cx="359651" cy="371013"/>
          </a:xfrm>
        </p:grpSpPr>
        <p:sp>
          <p:nvSpPr>
            <p:cNvPr id="5094" name="Google Shape;5094;p55"/>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5"/>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5"/>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5"/>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5"/>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55"/>
          <p:cNvGrpSpPr/>
          <p:nvPr/>
        </p:nvGrpSpPr>
        <p:grpSpPr>
          <a:xfrm>
            <a:off x="5782845" y="2906521"/>
            <a:ext cx="301661" cy="371013"/>
            <a:chOff x="5782845" y="2906521"/>
            <a:chExt cx="301661" cy="371013"/>
          </a:xfrm>
        </p:grpSpPr>
        <p:sp>
          <p:nvSpPr>
            <p:cNvPr id="5100" name="Google Shape;5100;p55"/>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5"/>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5"/>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5"/>
          <p:cNvGrpSpPr/>
          <p:nvPr/>
        </p:nvGrpSpPr>
        <p:grpSpPr>
          <a:xfrm>
            <a:off x="6630539" y="2917502"/>
            <a:ext cx="371777" cy="349434"/>
            <a:chOff x="6630539" y="2917502"/>
            <a:chExt cx="371777" cy="349434"/>
          </a:xfrm>
        </p:grpSpPr>
        <p:sp>
          <p:nvSpPr>
            <p:cNvPr id="5104" name="Google Shape;5104;p55"/>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5"/>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5"/>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5"/>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5"/>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5"/>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5"/>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55"/>
          <p:cNvGrpSpPr/>
          <p:nvPr/>
        </p:nvGrpSpPr>
        <p:grpSpPr>
          <a:xfrm>
            <a:off x="2171474" y="3369229"/>
            <a:ext cx="408156" cy="343737"/>
            <a:chOff x="2171474" y="3369229"/>
            <a:chExt cx="408156" cy="343737"/>
          </a:xfrm>
        </p:grpSpPr>
        <p:sp>
          <p:nvSpPr>
            <p:cNvPr id="5112" name="Google Shape;5112;p55"/>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5"/>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5"/>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5"/>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55"/>
          <p:cNvGrpSpPr/>
          <p:nvPr/>
        </p:nvGrpSpPr>
        <p:grpSpPr>
          <a:xfrm>
            <a:off x="4891198" y="2925108"/>
            <a:ext cx="334634" cy="334634"/>
            <a:chOff x="4891198" y="2925108"/>
            <a:chExt cx="334634" cy="334634"/>
          </a:xfrm>
        </p:grpSpPr>
        <p:sp>
          <p:nvSpPr>
            <p:cNvPr id="5117" name="Google Shape;5117;p55"/>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5"/>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5"/>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5"/>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5"/>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5"/>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5"/>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5"/>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55"/>
          <p:cNvGrpSpPr/>
          <p:nvPr/>
        </p:nvGrpSpPr>
        <p:grpSpPr>
          <a:xfrm>
            <a:off x="7976174" y="2925108"/>
            <a:ext cx="334666" cy="334634"/>
            <a:chOff x="7976174" y="2925108"/>
            <a:chExt cx="334666" cy="334634"/>
          </a:xfrm>
        </p:grpSpPr>
        <p:sp>
          <p:nvSpPr>
            <p:cNvPr id="5126" name="Google Shape;5126;p55"/>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5"/>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5"/>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5"/>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5"/>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5"/>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5"/>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5"/>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5"/>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5"/>
          <p:cNvGrpSpPr/>
          <p:nvPr/>
        </p:nvGrpSpPr>
        <p:grpSpPr>
          <a:xfrm>
            <a:off x="3091957" y="3374131"/>
            <a:ext cx="354717" cy="332757"/>
            <a:chOff x="3091957" y="3374131"/>
            <a:chExt cx="354717" cy="332757"/>
          </a:xfrm>
        </p:grpSpPr>
        <p:sp>
          <p:nvSpPr>
            <p:cNvPr id="5136" name="Google Shape;5136;p55"/>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5"/>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5"/>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5"/>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5"/>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5"/>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55"/>
          <p:cNvGrpSpPr/>
          <p:nvPr/>
        </p:nvGrpSpPr>
        <p:grpSpPr>
          <a:xfrm>
            <a:off x="3988156" y="3380210"/>
            <a:ext cx="353954" cy="318880"/>
            <a:chOff x="3988156" y="3380210"/>
            <a:chExt cx="353954" cy="318880"/>
          </a:xfrm>
        </p:grpSpPr>
        <p:sp>
          <p:nvSpPr>
            <p:cNvPr id="5143" name="Google Shape;5143;p55"/>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5"/>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5"/>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5"/>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5"/>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55"/>
          <p:cNvGrpSpPr/>
          <p:nvPr/>
        </p:nvGrpSpPr>
        <p:grpSpPr>
          <a:xfrm>
            <a:off x="3541011" y="3367320"/>
            <a:ext cx="348257" cy="346188"/>
            <a:chOff x="3541011" y="3367320"/>
            <a:chExt cx="348257" cy="346188"/>
          </a:xfrm>
        </p:grpSpPr>
        <p:sp>
          <p:nvSpPr>
            <p:cNvPr id="5149" name="Google Shape;5149;p55"/>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5"/>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5"/>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5"/>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3" name="Google Shape;5153;p55"/>
          <p:cNvGrpSpPr/>
          <p:nvPr/>
        </p:nvGrpSpPr>
        <p:grpSpPr>
          <a:xfrm>
            <a:off x="850092" y="3352934"/>
            <a:ext cx="369517" cy="375660"/>
            <a:chOff x="850092" y="3352934"/>
            <a:chExt cx="369517" cy="375660"/>
          </a:xfrm>
        </p:grpSpPr>
        <p:sp>
          <p:nvSpPr>
            <p:cNvPr id="5154" name="Google Shape;5154;p55"/>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5"/>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5"/>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5"/>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5"/>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9" name="Google Shape;5159;p55"/>
          <p:cNvGrpSpPr/>
          <p:nvPr/>
        </p:nvGrpSpPr>
        <p:grpSpPr>
          <a:xfrm>
            <a:off x="1314678" y="3358217"/>
            <a:ext cx="334666" cy="365348"/>
            <a:chOff x="1314678" y="3358217"/>
            <a:chExt cx="334666" cy="365348"/>
          </a:xfrm>
        </p:grpSpPr>
        <p:sp>
          <p:nvSpPr>
            <p:cNvPr id="5160" name="Google Shape;5160;p55"/>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5"/>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5"/>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5"/>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5"/>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55"/>
          <p:cNvGrpSpPr/>
          <p:nvPr/>
        </p:nvGrpSpPr>
        <p:grpSpPr>
          <a:xfrm>
            <a:off x="1748582" y="3372635"/>
            <a:ext cx="359269" cy="335780"/>
            <a:chOff x="1748582" y="3372635"/>
            <a:chExt cx="359269" cy="335780"/>
          </a:xfrm>
        </p:grpSpPr>
        <p:sp>
          <p:nvSpPr>
            <p:cNvPr id="5166" name="Google Shape;5166;p55"/>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7" name="Google Shape;5167;p55"/>
            <p:cNvGrpSpPr/>
            <p:nvPr/>
          </p:nvGrpSpPr>
          <p:grpSpPr>
            <a:xfrm>
              <a:off x="1748582" y="3372635"/>
              <a:ext cx="333520" cy="335780"/>
              <a:chOff x="1748582" y="3372635"/>
              <a:chExt cx="333520" cy="335780"/>
            </a:xfrm>
          </p:grpSpPr>
          <p:sp>
            <p:nvSpPr>
              <p:cNvPr id="5168" name="Google Shape;5168;p55"/>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5"/>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5"/>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1" name="Google Shape;5171;p55"/>
          <p:cNvGrpSpPr/>
          <p:nvPr/>
        </p:nvGrpSpPr>
        <p:grpSpPr>
          <a:xfrm>
            <a:off x="2640993" y="3357835"/>
            <a:ext cx="365348" cy="364966"/>
            <a:chOff x="2640993" y="3357835"/>
            <a:chExt cx="365348" cy="364966"/>
          </a:xfrm>
        </p:grpSpPr>
        <p:sp>
          <p:nvSpPr>
            <p:cNvPr id="5172" name="Google Shape;5172;p55"/>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5"/>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5"/>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5"/>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5"/>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5"/>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5"/>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5"/>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5"/>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5"/>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55"/>
          <p:cNvGrpSpPr/>
          <p:nvPr/>
        </p:nvGrpSpPr>
        <p:grpSpPr>
          <a:xfrm>
            <a:off x="4886264" y="3366174"/>
            <a:ext cx="350548" cy="350198"/>
            <a:chOff x="4886264" y="3366174"/>
            <a:chExt cx="350548" cy="350198"/>
          </a:xfrm>
        </p:grpSpPr>
        <p:sp>
          <p:nvSpPr>
            <p:cNvPr id="5183" name="Google Shape;5183;p55"/>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5"/>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5"/>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5"/>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5"/>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5"/>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5"/>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5"/>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5"/>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5"/>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5"/>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5"/>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5"/>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55"/>
          <p:cNvGrpSpPr/>
          <p:nvPr/>
        </p:nvGrpSpPr>
        <p:grpSpPr>
          <a:xfrm>
            <a:off x="5331913" y="3413947"/>
            <a:ext cx="347143" cy="254684"/>
            <a:chOff x="5331913" y="3413947"/>
            <a:chExt cx="347143" cy="254684"/>
          </a:xfrm>
        </p:grpSpPr>
        <p:sp>
          <p:nvSpPr>
            <p:cNvPr id="5197" name="Google Shape;5197;p55"/>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5"/>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5"/>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5"/>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5"/>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5"/>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5"/>
          <p:cNvGrpSpPr/>
          <p:nvPr/>
        </p:nvGrpSpPr>
        <p:grpSpPr>
          <a:xfrm>
            <a:off x="5776798" y="3409778"/>
            <a:ext cx="346379" cy="264518"/>
            <a:chOff x="5776798" y="3409778"/>
            <a:chExt cx="346379" cy="264518"/>
          </a:xfrm>
        </p:grpSpPr>
        <p:sp>
          <p:nvSpPr>
            <p:cNvPr id="5204" name="Google Shape;5204;p55"/>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5"/>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5"/>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5"/>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5"/>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5"/>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0" name="Google Shape;5210;p55"/>
          <p:cNvGrpSpPr/>
          <p:nvPr/>
        </p:nvGrpSpPr>
        <p:grpSpPr>
          <a:xfrm>
            <a:off x="7108015" y="3396505"/>
            <a:ext cx="344883" cy="290299"/>
            <a:chOff x="7108015" y="3396505"/>
            <a:chExt cx="344883" cy="290299"/>
          </a:xfrm>
        </p:grpSpPr>
        <p:sp>
          <p:nvSpPr>
            <p:cNvPr id="5211" name="Google Shape;5211;p55"/>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5"/>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5"/>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5"/>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55"/>
          <p:cNvGrpSpPr/>
          <p:nvPr/>
        </p:nvGrpSpPr>
        <p:grpSpPr>
          <a:xfrm>
            <a:off x="7551754" y="3390808"/>
            <a:ext cx="344883" cy="301311"/>
            <a:chOff x="7551754" y="3390808"/>
            <a:chExt cx="344883" cy="301311"/>
          </a:xfrm>
        </p:grpSpPr>
        <p:sp>
          <p:nvSpPr>
            <p:cNvPr id="5216" name="Google Shape;5216;p55"/>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5"/>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5"/>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5"/>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5"/>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5"/>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5"/>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5"/>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5"/>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5"/>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5"/>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55"/>
          <p:cNvGrpSpPr/>
          <p:nvPr/>
        </p:nvGrpSpPr>
        <p:grpSpPr>
          <a:xfrm>
            <a:off x="6707084" y="3387403"/>
            <a:ext cx="261145" cy="308504"/>
            <a:chOff x="6707084" y="3387403"/>
            <a:chExt cx="261145" cy="308504"/>
          </a:xfrm>
        </p:grpSpPr>
        <p:sp>
          <p:nvSpPr>
            <p:cNvPr id="5228" name="Google Shape;5228;p55"/>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5"/>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5"/>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5"/>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55"/>
          <p:cNvGrpSpPr/>
          <p:nvPr/>
        </p:nvGrpSpPr>
        <p:grpSpPr>
          <a:xfrm>
            <a:off x="848978" y="4297637"/>
            <a:ext cx="377824" cy="324418"/>
            <a:chOff x="848978" y="4297637"/>
            <a:chExt cx="377824" cy="324418"/>
          </a:xfrm>
        </p:grpSpPr>
        <p:sp>
          <p:nvSpPr>
            <p:cNvPr id="5233" name="Google Shape;5233;p55"/>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5"/>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55"/>
          <p:cNvGrpSpPr/>
          <p:nvPr/>
        </p:nvGrpSpPr>
        <p:grpSpPr>
          <a:xfrm>
            <a:off x="1754279" y="4286593"/>
            <a:ext cx="351439" cy="345965"/>
            <a:chOff x="1754279" y="4286593"/>
            <a:chExt cx="351439" cy="345965"/>
          </a:xfrm>
        </p:grpSpPr>
        <p:sp>
          <p:nvSpPr>
            <p:cNvPr id="5236" name="Google Shape;5236;p55"/>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5"/>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5"/>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5"/>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5"/>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55"/>
          <p:cNvGrpSpPr/>
          <p:nvPr/>
        </p:nvGrpSpPr>
        <p:grpSpPr>
          <a:xfrm>
            <a:off x="3996113" y="4291176"/>
            <a:ext cx="336512" cy="335048"/>
            <a:chOff x="3996113" y="4291176"/>
            <a:chExt cx="336512" cy="335048"/>
          </a:xfrm>
        </p:grpSpPr>
        <p:sp>
          <p:nvSpPr>
            <p:cNvPr id="5242" name="Google Shape;5242;p55"/>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5"/>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5"/>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5" name="Google Shape;5245;p55"/>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6" name="Google Shape;5246;p55"/>
          <p:cNvGrpSpPr/>
          <p:nvPr/>
        </p:nvGrpSpPr>
        <p:grpSpPr>
          <a:xfrm>
            <a:off x="2179081" y="4285511"/>
            <a:ext cx="397525" cy="348670"/>
            <a:chOff x="2179081" y="4285511"/>
            <a:chExt cx="397525" cy="348670"/>
          </a:xfrm>
        </p:grpSpPr>
        <p:sp>
          <p:nvSpPr>
            <p:cNvPr id="5247" name="Google Shape;5247;p55"/>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5"/>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55"/>
          <p:cNvGrpSpPr/>
          <p:nvPr/>
        </p:nvGrpSpPr>
        <p:grpSpPr>
          <a:xfrm>
            <a:off x="3584201" y="4294996"/>
            <a:ext cx="267574" cy="329415"/>
            <a:chOff x="3584201" y="4294996"/>
            <a:chExt cx="267574" cy="329415"/>
          </a:xfrm>
        </p:grpSpPr>
        <p:sp>
          <p:nvSpPr>
            <p:cNvPr id="5250" name="Google Shape;5250;p55"/>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5"/>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5"/>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5"/>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55"/>
          <p:cNvGrpSpPr/>
          <p:nvPr/>
        </p:nvGrpSpPr>
        <p:grpSpPr>
          <a:xfrm>
            <a:off x="3082855" y="4295728"/>
            <a:ext cx="375946" cy="327823"/>
            <a:chOff x="3082855" y="4295728"/>
            <a:chExt cx="375946" cy="327823"/>
          </a:xfrm>
        </p:grpSpPr>
        <p:sp>
          <p:nvSpPr>
            <p:cNvPr id="5255" name="Google Shape;5255;p55"/>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5"/>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5"/>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5"/>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5"/>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5"/>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5"/>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5"/>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5"/>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5"/>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5"/>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55"/>
          <p:cNvGrpSpPr/>
          <p:nvPr/>
        </p:nvGrpSpPr>
        <p:grpSpPr>
          <a:xfrm>
            <a:off x="2749016" y="4291176"/>
            <a:ext cx="150831" cy="336926"/>
            <a:chOff x="2749016" y="4291176"/>
            <a:chExt cx="150831" cy="336926"/>
          </a:xfrm>
        </p:grpSpPr>
        <p:sp>
          <p:nvSpPr>
            <p:cNvPr id="5267" name="Google Shape;5267;p55"/>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5"/>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5"/>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5"/>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1" name="Google Shape;5271;p55"/>
          <p:cNvGrpSpPr/>
          <p:nvPr/>
        </p:nvGrpSpPr>
        <p:grpSpPr>
          <a:xfrm>
            <a:off x="7127716" y="4279432"/>
            <a:ext cx="248254" cy="361942"/>
            <a:chOff x="7127716" y="4279432"/>
            <a:chExt cx="248254" cy="361942"/>
          </a:xfrm>
        </p:grpSpPr>
        <p:sp>
          <p:nvSpPr>
            <p:cNvPr id="5272" name="Google Shape;5272;p5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55"/>
          <p:cNvGrpSpPr/>
          <p:nvPr/>
        </p:nvGrpSpPr>
        <p:grpSpPr>
          <a:xfrm>
            <a:off x="7565408" y="4279432"/>
            <a:ext cx="248255" cy="361942"/>
            <a:chOff x="7565408" y="4279432"/>
            <a:chExt cx="248255" cy="361942"/>
          </a:xfrm>
        </p:grpSpPr>
        <p:sp>
          <p:nvSpPr>
            <p:cNvPr id="5282" name="Google Shape;5282;p55"/>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5"/>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5"/>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5"/>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5"/>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5"/>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5"/>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5"/>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55"/>
          <p:cNvGrpSpPr/>
          <p:nvPr/>
        </p:nvGrpSpPr>
        <p:grpSpPr>
          <a:xfrm>
            <a:off x="6264109" y="4279432"/>
            <a:ext cx="225498" cy="361560"/>
            <a:chOff x="6264109" y="4279432"/>
            <a:chExt cx="225498" cy="361560"/>
          </a:xfrm>
        </p:grpSpPr>
        <p:sp>
          <p:nvSpPr>
            <p:cNvPr id="5291" name="Google Shape;5291;p55"/>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5"/>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55"/>
          <p:cNvGrpSpPr/>
          <p:nvPr/>
        </p:nvGrpSpPr>
        <p:grpSpPr>
          <a:xfrm>
            <a:off x="7929578" y="4284365"/>
            <a:ext cx="395266" cy="351312"/>
            <a:chOff x="7929578" y="4284365"/>
            <a:chExt cx="395266" cy="351312"/>
          </a:xfrm>
        </p:grpSpPr>
        <p:sp>
          <p:nvSpPr>
            <p:cNvPr id="5294" name="Google Shape;5294;p5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55"/>
          <p:cNvGrpSpPr/>
          <p:nvPr/>
        </p:nvGrpSpPr>
        <p:grpSpPr>
          <a:xfrm>
            <a:off x="6595502" y="4323777"/>
            <a:ext cx="426315" cy="332826"/>
            <a:chOff x="6639652" y="4323777"/>
            <a:chExt cx="426315" cy="332826"/>
          </a:xfrm>
        </p:grpSpPr>
        <p:sp>
          <p:nvSpPr>
            <p:cNvPr id="5299" name="Google Shape;5299;p55"/>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5"/>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5"/>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5"/>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5"/>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5"/>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5"/>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5"/>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5"/>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5"/>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55"/>
          <p:cNvGrpSpPr/>
          <p:nvPr/>
        </p:nvGrpSpPr>
        <p:grpSpPr>
          <a:xfrm>
            <a:off x="5357662" y="4297637"/>
            <a:ext cx="287275" cy="326296"/>
            <a:chOff x="5357662" y="4297637"/>
            <a:chExt cx="287275" cy="326296"/>
          </a:xfrm>
        </p:grpSpPr>
        <p:sp>
          <p:nvSpPr>
            <p:cNvPr id="5310" name="Google Shape;5310;p55"/>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5"/>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5"/>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5"/>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5"/>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55"/>
          <p:cNvGrpSpPr/>
          <p:nvPr/>
        </p:nvGrpSpPr>
        <p:grpSpPr>
          <a:xfrm>
            <a:off x="5774124" y="4294550"/>
            <a:ext cx="331611" cy="331674"/>
            <a:chOff x="5774124" y="4294550"/>
            <a:chExt cx="331611" cy="331674"/>
          </a:xfrm>
        </p:grpSpPr>
        <p:sp>
          <p:nvSpPr>
            <p:cNvPr id="5316" name="Google Shape;5316;p55"/>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5"/>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55"/>
          <p:cNvGrpSpPr/>
          <p:nvPr/>
        </p:nvGrpSpPr>
        <p:grpSpPr>
          <a:xfrm>
            <a:off x="4890434" y="4287389"/>
            <a:ext cx="345997" cy="346029"/>
            <a:chOff x="4890434" y="4287389"/>
            <a:chExt cx="345997" cy="346029"/>
          </a:xfrm>
        </p:grpSpPr>
        <p:sp>
          <p:nvSpPr>
            <p:cNvPr id="5319" name="Google Shape;5319;p55"/>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5"/>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5"/>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5"/>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5"/>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5"/>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5"/>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6" name="Google Shape;5326;p55"/>
          <p:cNvGrpSpPr/>
          <p:nvPr/>
        </p:nvGrpSpPr>
        <p:grpSpPr>
          <a:xfrm>
            <a:off x="2165809" y="3811059"/>
            <a:ext cx="422542" cy="342973"/>
            <a:chOff x="2165809" y="3811059"/>
            <a:chExt cx="422542" cy="342973"/>
          </a:xfrm>
        </p:grpSpPr>
        <p:sp>
          <p:nvSpPr>
            <p:cNvPr id="5327" name="Google Shape;5327;p55"/>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5"/>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5"/>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5"/>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5"/>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5"/>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5"/>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5"/>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5"/>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5"/>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5"/>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5"/>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5"/>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5"/>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5"/>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5"/>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5"/>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5"/>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5" name="Google Shape;5345;p55"/>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6" name="Google Shape;5346;p55"/>
          <p:cNvGrpSpPr/>
          <p:nvPr/>
        </p:nvGrpSpPr>
        <p:grpSpPr>
          <a:xfrm>
            <a:off x="903530" y="3806125"/>
            <a:ext cx="264550" cy="353222"/>
            <a:chOff x="903530" y="3806125"/>
            <a:chExt cx="264550" cy="353222"/>
          </a:xfrm>
        </p:grpSpPr>
        <p:sp>
          <p:nvSpPr>
            <p:cNvPr id="5347" name="Google Shape;5347;p55"/>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5"/>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5"/>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5"/>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5"/>
          <p:cNvGrpSpPr/>
          <p:nvPr/>
        </p:nvGrpSpPr>
        <p:grpSpPr>
          <a:xfrm>
            <a:off x="2611458" y="3816374"/>
            <a:ext cx="426329" cy="332375"/>
            <a:chOff x="2611458" y="3816374"/>
            <a:chExt cx="426329" cy="332375"/>
          </a:xfrm>
        </p:grpSpPr>
        <p:sp>
          <p:nvSpPr>
            <p:cNvPr id="5352" name="Google Shape;5352;p5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2" name="Google Shape;5362;p55"/>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3" name="Google Shape;5363;p55"/>
          <p:cNvGrpSpPr/>
          <p:nvPr/>
        </p:nvGrpSpPr>
        <p:grpSpPr>
          <a:xfrm>
            <a:off x="4019984" y="3805393"/>
            <a:ext cx="293704" cy="353954"/>
            <a:chOff x="4019984" y="3805393"/>
            <a:chExt cx="293704" cy="353954"/>
          </a:xfrm>
        </p:grpSpPr>
        <p:sp>
          <p:nvSpPr>
            <p:cNvPr id="5364" name="Google Shape;5364;p55"/>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5"/>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55"/>
          <p:cNvGrpSpPr/>
          <p:nvPr/>
        </p:nvGrpSpPr>
        <p:grpSpPr>
          <a:xfrm>
            <a:off x="8006505" y="3390044"/>
            <a:ext cx="323654" cy="303189"/>
            <a:chOff x="8006505" y="3390044"/>
            <a:chExt cx="323654" cy="303189"/>
          </a:xfrm>
        </p:grpSpPr>
        <p:sp>
          <p:nvSpPr>
            <p:cNvPr id="5367" name="Google Shape;5367;p55"/>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5"/>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5"/>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5"/>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5"/>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5"/>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3" name="Google Shape;5373;p55"/>
          <p:cNvGrpSpPr/>
          <p:nvPr/>
        </p:nvGrpSpPr>
        <p:grpSpPr>
          <a:xfrm>
            <a:off x="1299146" y="3806507"/>
            <a:ext cx="367990" cy="351312"/>
            <a:chOff x="1299146" y="3806507"/>
            <a:chExt cx="367990" cy="351312"/>
          </a:xfrm>
        </p:grpSpPr>
        <p:sp>
          <p:nvSpPr>
            <p:cNvPr id="5374" name="Google Shape;5374;p5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6" name="Google Shape;5376;p55"/>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7" name="Google Shape;5377;p55"/>
          <p:cNvGrpSpPr/>
          <p:nvPr/>
        </p:nvGrpSpPr>
        <p:grpSpPr>
          <a:xfrm>
            <a:off x="3095745" y="3805393"/>
            <a:ext cx="352840" cy="354717"/>
            <a:chOff x="3095745" y="3805393"/>
            <a:chExt cx="352840" cy="354717"/>
          </a:xfrm>
        </p:grpSpPr>
        <p:sp>
          <p:nvSpPr>
            <p:cNvPr id="5378" name="Google Shape;5378;p55"/>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5"/>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5"/>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5"/>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5"/>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5"/>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55"/>
          <p:cNvGrpSpPr/>
          <p:nvPr/>
        </p:nvGrpSpPr>
        <p:grpSpPr>
          <a:xfrm>
            <a:off x="7550258" y="3832670"/>
            <a:ext cx="371395" cy="301279"/>
            <a:chOff x="7550258" y="3832670"/>
            <a:chExt cx="371395" cy="301279"/>
          </a:xfrm>
        </p:grpSpPr>
        <p:sp>
          <p:nvSpPr>
            <p:cNvPr id="5385" name="Google Shape;5385;p55"/>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5"/>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5"/>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5"/>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5"/>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5"/>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5"/>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5"/>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5"/>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5"/>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5"/>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5"/>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5"/>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5"/>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5"/>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5"/>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5"/>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5"/>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3" name="Google Shape;5403;p55"/>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4" name="Google Shape;5404;p55"/>
          <p:cNvGrpSpPr/>
          <p:nvPr/>
        </p:nvGrpSpPr>
        <p:grpSpPr>
          <a:xfrm>
            <a:off x="6659725" y="3808035"/>
            <a:ext cx="367608" cy="350548"/>
            <a:chOff x="6659725" y="3808035"/>
            <a:chExt cx="367608" cy="350548"/>
          </a:xfrm>
        </p:grpSpPr>
        <p:sp>
          <p:nvSpPr>
            <p:cNvPr id="5405" name="Google Shape;5405;p55"/>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5"/>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55"/>
          <p:cNvGrpSpPr/>
          <p:nvPr/>
        </p:nvGrpSpPr>
        <p:grpSpPr>
          <a:xfrm>
            <a:off x="6219391" y="3816756"/>
            <a:ext cx="356627" cy="334252"/>
            <a:chOff x="6219391" y="3816756"/>
            <a:chExt cx="356627" cy="334252"/>
          </a:xfrm>
        </p:grpSpPr>
        <p:sp>
          <p:nvSpPr>
            <p:cNvPr id="5408" name="Google Shape;5408;p55"/>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5"/>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5"/>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5"/>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55"/>
          <p:cNvGrpSpPr/>
          <p:nvPr/>
        </p:nvGrpSpPr>
        <p:grpSpPr>
          <a:xfrm>
            <a:off x="5778676" y="3826972"/>
            <a:ext cx="349052" cy="313055"/>
            <a:chOff x="5778676" y="3826972"/>
            <a:chExt cx="349052" cy="313055"/>
          </a:xfrm>
        </p:grpSpPr>
        <p:sp>
          <p:nvSpPr>
            <p:cNvPr id="5413" name="Google Shape;5413;p55"/>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5"/>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5"/>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5"/>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5"/>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55"/>
          <p:cNvGrpSpPr/>
          <p:nvPr/>
        </p:nvGrpSpPr>
        <p:grpSpPr>
          <a:xfrm>
            <a:off x="5355784" y="3834547"/>
            <a:ext cx="299019" cy="297905"/>
            <a:chOff x="5355784" y="3834547"/>
            <a:chExt cx="299019" cy="297905"/>
          </a:xfrm>
        </p:grpSpPr>
        <p:sp>
          <p:nvSpPr>
            <p:cNvPr id="5419" name="Google Shape;5419;p55"/>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5"/>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5"/>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5"/>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5"/>
          <p:cNvGrpSpPr/>
          <p:nvPr/>
        </p:nvGrpSpPr>
        <p:grpSpPr>
          <a:xfrm>
            <a:off x="8036455" y="3807271"/>
            <a:ext cx="292176" cy="353985"/>
            <a:chOff x="8036455" y="3807271"/>
            <a:chExt cx="292176" cy="353985"/>
          </a:xfrm>
        </p:grpSpPr>
        <p:sp>
          <p:nvSpPr>
            <p:cNvPr id="5424" name="Google Shape;5424;p55"/>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5"/>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55"/>
          <p:cNvGrpSpPr/>
          <p:nvPr/>
        </p:nvGrpSpPr>
        <p:grpSpPr>
          <a:xfrm>
            <a:off x="4874902" y="3808799"/>
            <a:ext cx="345615" cy="350835"/>
            <a:chOff x="4874902" y="3808799"/>
            <a:chExt cx="345615" cy="350835"/>
          </a:xfrm>
        </p:grpSpPr>
        <p:sp>
          <p:nvSpPr>
            <p:cNvPr id="5427" name="Google Shape;5427;p55"/>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5"/>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5"/>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5"/>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5"/>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5"/>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5"/>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5"/>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5"/>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5"/>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5"/>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5"/>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5"/>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5"/>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5"/>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5"/>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5"/>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5447"/>
        <p:cNvGrpSpPr/>
        <p:nvPr/>
      </p:nvGrpSpPr>
      <p:grpSpPr>
        <a:xfrm>
          <a:off x="0" y="0"/>
          <a:ext cx="0" cy="0"/>
          <a:chOff x="0" y="0"/>
          <a:chExt cx="0" cy="0"/>
        </a:xfrm>
      </p:grpSpPr>
      <p:sp>
        <p:nvSpPr>
          <p:cNvPr id="5448" name="Google Shape;5448;p5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449" name="Google Shape;5449;p5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450" name="Google Shape;5450;p56"/>
          <p:cNvGrpSpPr/>
          <p:nvPr/>
        </p:nvGrpSpPr>
        <p:grpSpPr>
          <a:xfrm>
            <a:off x="2704005" y="4258781"/>
            <a:ext cx="342144" cy="362704"/>
            <a:chOff x="2704005" y="4258781"/>
            <a:chExt cx="342144" cy="362704"/>
          </a:xfrm>
        </p:grpSpPr>
        <p:sp>
          <p:nvSpPr>
            <p:cNvPr id="5451" name="Google Shape;5451;p56"/>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56"/>
          <p:cNvGrpSpPr/>
          <p:nvPr/>
        </p:nvGrpSpPr>
        <p:grpSpPr>
          <a:xfrm>
            <a:off x="2157462" y="4258496"/>
            <a:ext cx="347435" cy="363370"/>
            <a:chOff x="2157462" y="4258496"/>
            <a:chExt cx="347435" cy="363370"/>
          </a:xfrm>
        </p:grpSpPr>
        <p:sp>
          <p:nvSpPr>
            <p:cNvPr id="5459" name="Google Shape;5459;p56"/>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56"/>
          <p:cNvGrpSpPr/>
          <p:nvPr/>
        </p:nvGrpSpPr>
        <p:grpSpPr>
          <a:xfrm>
            <a:off x="4010963" y="3763781"/>
            <a:ext cx="343665" cy="363211"/>
            <a:chOff x="4010963" y="3763781"/>
            <a:chExt cx="343665" cy="363211"/>
          </a:xfrm>
        </p:grpSpPr>
        <p:sp>
          <p:nvSpPr>
            <p:cNvPr id="5463" name="Google Shape;5463;p56"/>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56"/>
          <p:cNvGrpSpPr/>
          <p:nvPr/>
        </p:nvGrpSpPr>
        <p:grpSpPr>
          <a:xfrm>
            <a:off x="2214042" y="3810509"/>
            <a:ext cx="368153" cy="311193"/>
            <a:chOff x="2214042" y="3810509"/>
            <a:chExt cx="368153" cy="311193"/>
          </a:xfrm>
        </p:grpSpPr>
        <p:sp>
          <p:nvSpPr>
            <p:cNvPr id="5469" name="Google Shape;5469;p56"/>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56"/>
          <p:cNvGrpSpPr/>
          <p:nvPr/>
        </p:nvGrpSpPr>
        <p:grpSpPr>
          <a:xfrm>
            <a:off x="1768938" y="3782219"/>
            <a:ext cx="367805" cy="367773"/>
            <a:chOff x="1768938" y="3782219"/>
            <a:chExt cx="367805" cy="367773"/>
          </a:xfrm>
        </p:grpSpPr>
        <p:sp>
          <p:nvSpPr>
            <p:cNvPr id="5472" name="Google Shape;5472;p56"/>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56"/>
          <p:cNvGrpSpPr/>
          <p:nvPr/>
        </p:nvGrpSpPr>
        <p:grpSpPr>
          <a:xfrm>
            <a:off x="2681385" y="3798439"/>
            <a:ext cx="325544" cy="327413"/>
            <a:chOff x="2681385" y="3798439"/>
            <a:chExt cx="325544" cy="327413"/>
          </a:xfrm>
        </p:grpSpPr>
        <p:sp>
          <p:nvSpPr>
            <p:cNvPr id="5478" name="Google Shape;5478;p56"/>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56"/>
          <p:cNvGrpSpPr/>
          <p:nvPr/>
        </p:nvGrpSpPr>
        <p:grpSpPr>
          <a:xfrm>
            <a:off x="6243928" y="4263502"/>
            <a:ext cx="274254" cy="350824"/>
            <a:chOff x="6243928" y="4263502"/>
            <a:chExt cx="274254" cy="350824"/>
          </a:xfrm>
        </p:grpSpPr>
        <p:sp>
          <p:nvSpPr>
            <p:cNvPr id="5486" name="Google Shape;5486;p56"/>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56"/>
          <p:cNvGrpSpPr/>
          <p:nvPr/>
        </p:nvGrpSpPr>
        <p:grpSpPr>
          <a:xfrm>
            <a:off x="3560600" y="3763338"/>
            <a:ext cx="352345" cy="363655"/>
            <a:chOff x="3560600" y="3763338"/>
            <a:chExt cx="352345" cy="363655"/>
          </a:xfrm>
        </p:grpSpPr>
        <p:sp>
          <p:nvSpPr>
            <p:cNvPr id="5495" name="Google Shape;5495;p56"/>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6"/>
          <p:cNvGrpSpPr/>
          <p:nvPr/>
        </p:nvGrpSpPr>
        <p:grpSpPr>
          <a:xfrm>
            <a:off x="5790556" y="4261252"/>
            <a:ext cx="279513" cy="356083"/>
            <a:chOff x="5790556" y="4261252"/>
            <a:chExt cx="279513" cy="356083"/>
          </a:xfrm>
        </p:grpSpPr>
        <p:sp>
          <p:nvSpPr>
            <p:cNvPr id="5499" name="Google Shape;5499;p56"/>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56"/>
          <p:cNvGrpSpPr/>
          <p:nvPr/>
        </p:nvGrpSpPr>
        <p:grpSpPr>
          <a:xfrm>
            <a:off x="5341333" y="4261252"/>
            <a:ext cx="278752" cy="356463"/>
            <a:chOff x="5341333" y="4261252"/>
            <a:chExt cx="278752" cy="356463"/>
          </a:xfrm>
        </p:grpSpPr>
        <p:sp>
          <p:nvSpPr>
            <p:cNvPr id="5507" name="Google Shape;5507;p56"/>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4" name="Google Shape;5514;p56"/>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5" name="Google Shape;5515;p56"/>
          <p:cNvGrpSpPr/>
          <p:nvPr/>
        </p:nvGrpSpPr>
        <p:grpSpPr>
          <a:xfrm>
            <a:off x="3103646" y="3766076"/>
            <a:ext cx="360233" cy="362451"/>
            <a:chOff x="3107608" y="3763401"/>
            <a:chExt cx="360233" cy="362451"/>
          </a:xfrm>
        </p:grpSpPr>
        <p:sp>
          <p:nvSpPr>
            <p:cNvPr id="5516" name="Google Shape;5516;p56"/>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56"/>
          <p:cNvGrpSpPr/>
          <p:nvPr/>
        </p:nvGrpSpPr>
        <p:grpSpPr>
          <a:xfrm>
            <a:off x="889343" y="3801227"/>
            <a:ext cx="351585" cy="339705"/>
            <a:chOff x="889343" y="3801227"/>
            <a:chExt cx="351585" cy="339705"/>
          </a:xfrm>
        </p:grpSpPr>
        <p:sp>
          <p:nvSpPr>
            <p:cNvPr id="5520" name="Google Shape;5520;p56"/>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56"/>
          <p:cNvGrpSpPr/>
          <p:nvPr/>
        </p:nvGrpSpPr>
        <p:grpSpPr>
          <a:xfrm>
            <a:off x="4896609" y="4260872"/>
            <a:ext cx="278784" cy="355323"/>
            <a:chOff x="4896609" y="4260872"/>
            <a:chExt cx="278784" cy="355323"/>
          </a:xfrm>
        </p:grpSpPr>
        <p:sp>
          <p:nvSpPr>
            <p:cNvPr id="5526" name="Google Shape;5526;p56"/>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2" name="Google Shape;5532;p56"/>
          <p:cNvGrpSpPr/>
          <p:nvPr/>
        </p:nvGrpSpPr>
        <p:grpSpPr>
          <a:xfrm>
            <a:off x="7598438" y="4266131"/>
            <a:ext cx="260283" cy="345914"/>
            <a:chOff x="7598438" y="4266131"/>
            <a:chExt cx="260283" cy="345914"/>
          </a:xfrm>
        </p:grpSpPr>
        <p:sp>
          <p:nvSpPr>
            <p:cNvPr id="5533" name="Google Shape;5533;p56"/>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56"/>
          <p:cNvGrpSpPr/>
          <p:nvPr/>
        </p:nvGrpSpPr>
        <p:grpSpPr>
          <a:xfrm>
            <a:off x="1767069" y="3360146"/>
            <a:ext cx="286324" cy="348163"/>
            <a:chOff x="1767069" y="3360146"/>
            <a:chExt cx="286324" cy="348163"/>
          </a:xfrm>
        </p:grpSpPr>
        <p:sp>
          <p:nvSpPr>
            <p:cNvPr id="5541" name="Google Shape;5541;p56"/>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56"/>
          <p:cNvGrpSpPr/>
          <p:nvPr/>
        </p:nvGrpSpPr>
        <p:grpSpPr>
          <a:xfrm>
            <a:off x="7149944" y="4266131"/>
            <a:ext cx="260283" cy="345914"/>
            <a:chOff x="7149944" y="4266131"/>
            <a:chExt cx="260283" cy="345914"/>
          </a:xfrm>
        </p:grpSpPr>
        <p:sp>
          <p:nvSpPr>
            <p:cNvPr id="5549" name="Google Shape;5549;p56"/>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6"/>
          <p:cNvGrpSpPr/>
          <p:nvPr/>
        </p:nvGrpSpPr>
        <p:grpSpPr>
          <a:xfrm>
            <a:off x="6695051" y="4259351"/>
            <a:ext cx="270104" cy="360233"/>
            <a:chOff x="6695051" y="4259351"/>
            <a:chExt cx="270104" cy="360233"/>
          </a:xfrm>
        </p:grpSpPr>
        <p:sp>
          <p:nvSpPr>
            <p:cNvPr id="5556" name="Google Shape;5556;p56"/>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56"/>
          <p:cNvGrpSpPr/>
          <p:nvPr/>
        </p:nvGrpSpPr>
        <p:grpSpPr>
          <a:xfrm>
            <a:off x="8047661" y="4257451"/>
            <a:ext cx="277263" cy="362514"/>
            <a:chOff x="8047661" y="4257451"/>
            <a:chExt cx="277263" cy="362514"/>
          </a:xfrm>
        </p:grpSpPr>
        <p:sp>
          <p:nvSpPr>
            <p:cNvPr id="5561" name="Google Shape;5561;p56"/>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56"/>
          <p:cNvGrpSpPr/>
          <p:nvPr/>
        </p:nvGrpSpPr>
        <p:grpSpPr>
          <a:xfrm>
            <a:off x="6248078" y="3784468"/>
            <a:ext cx="277263" cy="356115"/>
            <a:chOff x="6248078" y="3784468"/>
            <a:chExt cx="277263" cy="356115"/>
          </a:xfrm>
        </p:grpSpPr>
        <p:sp>
          <p:nvSpPr>
            <p:cNvPr id="5566" name="Google Shape;5566;p56"/>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56"/>
          <p:cNvGrpSpPr/>
          <p:nvPr/>
        </p:nvGrpSpPr>
        <p:grpSpPr>
          <a:xfrm>
            <a:off x="5800725" y="3785989"/>
            <a:ext cx="277644" cy="354594"/>
            <a:chOff x="5800725" y="3785989"/>
            <a:chExt cx="277644" cy="354594"/>
          </a:xfrm>
        </p:grpSpPr>
        <p:sp>
          <p:nvSpPr>
            <p:cNvPr id="5572" name="Google Shape;5572;p56"/>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56"/>
          <p:cNvGrpSpPr/>
          <p:nvPr/>
        </p:nvGrpSpPr>
        <p:grpSpPr>
          <a:xfrm>
            <a:off x="2206122" y="3360748"/>
            <a:ext cx="308183" cy="347561"/>
            <a:chOff x="2206122" y="3360748"/>
            <a:chExt cx="308183" cy="347561"/>
          </a:xfrm>
        </p:grpSpPr>
        <p:sp>
          <p:nvSpPr>
            <p:cNvPr id="5580" name="Google Shape;5580;p56"/>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56"/>
          <p:cNvGrpSpPr/>
          <p:nvPr/>
        </p:nvGrpSpPr>
        <p:grpSpPr>
          <a:xfrm>
            <a:off x="5353403" y="3785609"/>
            <a:ext cx="277992" cy="354974"/>
            <a:chOff x="5353403" y="3785609"/>
            <a:chExt cx="277992" cy="354974"/>
          </a:xfrm>
        </p:grpSpPr>
        <p:sp>
          <p:nvSpPr>
            <p:cNvPr id="5586" name="Google Shape;5586;p56"/>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56"/>
          <p:cNvGrpSpPr/>
          <p:nvPr/>
        </p:nvGrpSpPr>
        <p:grpSpPr>
          <a:xfrm>
            <a:off x="4896229" y="3785989"/>
            <a:ext cx="278784" cy="354594"/>
            <a:chOff x="4896229" y="3785989"/>
            <a:chExt cx="278784" cy="354594"/>
          </a:xfrm>
        </p:grpSpPr>
        <p:sp>
          <p:nvSpPr>
            <p:cNvPr id="5593" name="Google Shape;5593;p56"/>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6"/>
          <p:cNvGrpSpPr/>
          <p:nvPr/>
        </p:nvGrpSpPr>
        <p:grpSpPr>
          <a:xfrm>
            <a:off x="7592387" y="3787858"/>
            <a:ext cx="273874" cy="351204"/>
            <a:chOff x="7592387" y="3787858"/>
            <a:chExt cx="273874" cy="351204"/>
          </a:xfrm>
        </p:grpSpPr>
        <p:sp>
          <p:nvSpPr>
            <p:cNvPr id="5600" name="Google Shape;5600;p56"/>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4" name="Google Shape;5604;p56"/>
          <p:cNvGrpSpPr/>
          <p:nvPr/>
        </p:nvGrpSpPr>
        <p:grpSpPr>
          <a:xfrm>
            <a:off x="7145794" y="3787858"/>
            <a:ext cx="274254" cy="350444"/>
            <a:chOff x="7145794" y="3787858"/>
            <a:chExt cx="274254" cy="350444"/>
          </a:xfrm>
        </p:grpSpPr>
        <p:sp>
          <p:nvSpPr>
            <p:cNvPr id="5605" name="Google Shape;5605;p56"/>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56"/>
          <p:cNvGrpSpPr/>
          <p:nvPr/>
        </p:nvGrpSpPr>
        <p:grpSpPr>
          <a:xfrm>
            <a:off x="8054060" y="3787098"/>
            <a:ext cx="266334" cy="353834"/>
            <a:chOff x="8054060" y="3787098"/>
            <a:chExt cx="266334" cy="353834"/>
          </a:xfrm>
        </p:grpSpPr>
        <p:sp>
          <p:nvSpPr>
            <p:cNvPr id="5612" name="Google Shape;5612;p56"/>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6" name="Google Shape;5616;p56"/>
          <p:cNvGrpSpPr/>
          <p:nvPr/>
        </p:nvGrpSpPr>
        <p:grpSpPr>
          <a:xfrm>
            <a:off x="6702211" y="3782599"/>
            <a:ext cx="270104" cy="361754"/>
            <a:chOff x="6702211" y="3782599"/>
            <a:chExt cx="270104" cy="361754"/>
          </a:xfrm>
        </p:grpSpPr>
        <p:sp>
          <p:nvSpPr>
            <p:cNvPr id="5617" name="Google Shape;5617;p56"/>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56"/>
          <p:cNvGrpSpPr/>
          <p:nvPr/>
        </p:nvGrpSpPr>
        <p:grpSpPr>
          <a:xfrm>
            <a:off x="3516886" y="3438727"/>
            <a:ext cx="391854" cy="269922"/>
            <a:chOff x="3516850" y="3406526"/>
            <a:chExt cx="369674" cy="254644"/>
          </a:xfrm>
        </p:grpSpPr>
        <p:sp>
          <p:nvSpPr>
            <p:cNvPr id="5623" name="Google Shape;5623;p56"/>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56"/>
          <p:cNvGrpSpPr/>
          <p:nvPr/>
        </p:nvGrpSpPr>
        <p:grpSpPr>
          <a:xfrm>
            <a:off x="1310655" y="3360527"/>
            <a:ext cx="306314" cy="347403"/>
            <a:chOff x="1310655" y="3360527"/>
            <a:chExt cx="306314" cy="347403"/>
          </a:xfrm>
        </p:grpSpPr>
        <p:sp>
          <p:nvSpPr>
            <p:cNvPr id="5628" name="Google Shape;5628;p56"/>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56"/>
          <p:cNvGrpSpPr/>
          <p:nvPr/>
        </p:nvGrpSpPr>
        <p:grpSpPr>
          <a:xfrm>
            <a:off x="3119678" y="3360146"/>
            <a:ext cx="269343" cy="348543"/>
            <a:chOff x="3119678" y="3360146"/>
            <a:chExt cx="269343" cy="348543"/>
          </a:xfrm>
        </p:grpSpPr>
        <p:sp>
          <p:nvSpPr>
            <p:cNvPr id="5634" name="Google Shape;5634;p56"/>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56"/>
          <p:cNvGrpSpPr/>
          <p:nvPr/>
        </p:nvGrpSpPr>
        <p:grpSpPr>
          <a:xfrm>
            <a:off x="3967213" y="3356947"/>
            <a:ext cx="368185" cy="354753"/>
            <a:chOff x="3967213" y="3356947"/>
            <a:chExt cx="368185" cy="354753"/>
          </a:xfrm>
        </p:grpSpPr>
        <p:sp>
          <p:nvSpPr>
            <p:cNvPr id="5642" name="Google Shape;5642;p56"/>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56"/>
          <p:cNvGrpSpPr/>
          <p:nvPr/>
        </p:nvGrpSpPr>
        <p:grpSpPr>
          <a:xfrm>
            <a:off x="871254" y="3360146"/>
            <a:ext cx="285183" cy="347023"/>
            <a:chOff x="871254" y="3360146"/>
            <a:chExt cx="285183" cy="347023"/>
          </a:xfrm>
        </p:grpSpPr>
        <p:sp>
          <p:nvSpPr>
            <p:cNvPr id="5648" name="Google Shape;5648;p56"/>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56"/>
          <p:cNvGrpSpPr/>
          <p:nvPr/>
        </p:nvGrpSpPr>
        <p:grpSpPr>
          <a:xfrm>
            <a:off x="2665165" y="3360146"/>
            <a:ext cx="281794" cy="349684"/>
            <a:chOff x="2665165" y="3360146"/>
            <a:chExt cx="281794" cy="349684"/>
          </a:xfrm>
        </p:grpSpPr>
        <p:sp>
          <p:nvSpPr>
            <p:cNvPr id="5653" name="Google Shape;5653;p56"/>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8" name="Google Shape;5658;p56"/>
          <p:cNvGrpSpPr/>
          <p:nvPr/>
        </p:nvGrpSpPr>
        <p:grpSpPr>
          <a:xfrm>
            <a:off x="7156344" y="3347696"/>
            <a:ext cx="264465" cy="353074"/>
            <a:chOff x="7156344" y="3347696"/>
            <a:chExt cx="264465" cy="353074"/>
          </a:xfrm>
        </p:grpSpPr>
        <p:sp>
          <p:nvSpPr>
            <p:cNvPr id="5659" name="Google Shape;5659;p56"/>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4" name="Google Shape;5664;p56"/>
          <p:cNvGrpSpPr/>
          <p:nvPr/>
        </p:nvGrpSpPr>
        <p:grpSpPr>
          <a:xfrm>
            <a:off x="6703732" y="3346936"/>
            <a:ext cx="264813" cy="352693"/>
            <a:chOff x="6703732" y="3346936"/>
            <a:chExt cx="264813" cy="352693"/>
          </a:xfrm>
        </p:grpSpPr>
        <p:sp>
          <p:nvSpPr>
            <p:cNvPr id="5665" name="Google Shape;5665;p56"/>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56"/>
          <p:cNvGrpSpPr/>
          <p:nvPr/>
        </p:nvGrpSpPr>
        <p:grpSpPr>
          <a:xfrm>
            <a:off x="6252228" y="3346936"/>
            <a:ext cx="265193" cy="352693"/>
            <a:chOff x="6252228" y="3346936"/>
            <a:chExt cx="265193" cy="352693"/>
          </a:xfrm>
        </p:grpSpPr>
        <p:sp>
          <p:nvSpPr>
            <p:cNvPr id="5671" name="Google Shape;5671;p56"/>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56"/>
          <p:cNvGrpSpPr/>
          <p:nvPr/>
        </p:nvGrpSpPr>
        <p:grpSpPr>
          <a:xfrm>
            <a:off x="5801105" y="3347696"/>
            <a:ext cx="264813" cy="351933"/>
            <a:chOff x="5801105" y="3347696"/>
            <a:chExt cx="264813" cy="351933"/>
          </a:xfrm>
        </p:grpSpPr>
        <p:sp>
          <p:nvSpPr>
            <p:cNvPr id="5675" name="Google Shape;5675;p56"/>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56"/>
          <p:cNvGrpSpPr/>
          <p:nvPr/>
        </p:nvGrpSpPr>
        <p:grpSpPr>
          <a:xfrm>
            <a:off x="5349253" y="3346936"/>
            <a:ext cx="265922" cy="352693"/>
            <a:chOff x="5349253" y="3346936"/>
            <a:chExt cx="265922" cy="352693"/>
          </a:xfrm>
        </p:grpSpPr>
        <p:sp>
          <p:nvSpPr>
            <p:cNvPr id="5680" name="Google Shape;5680;p56"/>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56"/>
          <p:cNvGrpSpPr/>
          <p:nvPr/>
        </p:nvGrpSpPr>
        <p:grpSpPr>
          <a:xfrm>
            <a:off x="4907159" y="3346936"/>
            <a:ext cx="264845" cy="354214"/>
            <a:chOff x="4907159" y="3346936"/>
            <a:chExt cx="264845" cy="354214"/>
          </a:xfrm>
        </p:grpSpPr>
        <p:sp>
          <p:nvSpPr>
            <p:cNvPr id="5687" name="Google Shape;5687;p56"/>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56"/>
          <p:cNvGrpSpPr/>
          <p:nvPr/>
        </p:nvGrpSpPr>
        <p:grpSpPr>
          <a:xfrm>
            <a:off x="8048421" y="3334486"/>
            <a:ext cx="276503" cy="369674"/>
            <a:chOff x="8048421" y="3334486"/>
            <a:chExt cx="276503" cy="369674"/>
          </a:xfrm>
        </p:grpSpPr>
        <p:sp>
          <p:nvSpPr>
            <p:cNvPr id="5690" name="Google Shape;5690;p56"/>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56"/>
          <p:cNvGrpSpPr/>
          <p:nvPr/>
        </p:nvGrpSpPr>
        <p:grpSpPr>
          <a:xfrm>
            <a:off x="7575787" y="3329955"/>
            <a:ext cx="295384" cy="376834"/>
            <a:chOff x="7575787" y="3329955"/>
            <a:chExt cx="295384" cy="376834"/>
          </a:xfrm>
        </p:grpSpPr>
        <p:sp>
          <p:nvSpPr>
            <p:cNvPr id="5697" name="Google Shape;5697;p56"/>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6"/>
          <p:cNvGrpSpPr/>
          <p:nvPr/>
        </p:nvGrpSpPr>
        <p:grpSpPr>
          <a:xfrm>
            <a:off x="864062" y="2884503"/>
            <a:ext cx="264084" cy="347783"/>
            <a:chOff x="864062" y="2884503"/>
            <a:chExt cx="264084" cy="347783"/>
          </a:xfrm>
        </p:grpSpPr>
        <p:sp>
          <p:nvSpPr>
            <p:cNvPr id="5704" name="Google Shape;5704;p56"/>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56"/>
          <p:cNvGrpSpPr/>
          <p:nvPr/>
        </p:nvGrpSpPr>
        <p:grpSpPr>
          <a:xfrm>
            <a:off x="3978523" y="2884661"/>
            <a:ext cx="348955" cy="346516"/>
            <a:chOff x="3978523" y="2884661"/>
            <a:chExt cx="348955" cy="346516"/>
          </a:xfrm>
        </p:grpSpPr>
        <p:sp>
          <p:nvSpPr>
            <p:cNvPr id="5715" name="Google Shape;5715;p56"/>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6"/>
          <p:cNvGrpSpPr/>
          <p:nvPr/>
        </p:nvGrpSpPr>
        <p:grpSpPr>
          <a:xfrm>
            <a:off x="3527780" y="2885263"/>
            <a:ext cx="347435" cy="345534"/>
            <a:chOff x="3527780" y="2885263"/>
            <a:chExt cx="347435" cy="345534"/>
          </a:xfrm>
        </p:grpSpPr>
        <p:sp>
          <p:nvSpPr>
            <p:cNvPr id="5724" name="Google Shape;5724;p56"/>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6"/>
          <p:cNvGrpSpPr/>
          <p:nvPr/>
        </p:nvGrpSpPr>
        <p:grpSpPr>
          <a:xfrm>
            <a:off x="2239671" y="2884503"/>
            <a:ext cx="218053" cy="348543"/>
            <a:chOff x="2239671" y="2884503"/>
            <a:chExt cx="218053" cy="348543"/>
          </a:xfrm>
        </p:grpSpPr>
        <p:sp>
          <p:nvSpPr>
            <p:cNvPr id="5748" name="Google Shape;5748;p56"/>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3" name="Google Shape;5753;p56"/>
          <p:cNvGrpSpPr/>
          <p:nvPr/>
        </p:nvGrpSpPr>
        <p:grpSpPr>
          <a:xfrm>
            <a:off x="2691555" y="2884503"/>
            <a:ext cx="215044" cy="348924"/>
            <a:chOff x="2691555" y="2884503"/>
            <a:chExt cx="215044" cy="348924"/>
          </a:xfrm>
        </p:grpSpPr>
        <p:sp>
          <p:nvSpPr>
            <p:cNvPr id="5754" name="Google Shape;5754;p56"/>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7" name="Google Shape;5757;p56"/>
          <p:cNvGrpSpPr/>
          <p:nvPr/>
        </p:nvGrpSpPr>
        <p:grpSpPr>
          <a:xfrm>
            <a:off x="1770459" y="2884503"/>
            <a:ext cx="254644" cy="348828"/>
            <a:chOff x="1770459" y="2884503"/>
            <a:chExt cx="254644" cy="348828"/>
          </a:xfrm>
        </p:grpSpPr>
        <p:sp>
          <p:nvSpPr>
            <p:cNvPr id="5758" name="Google Shape;5758;p56"/>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56"/>
          <p:cNvGrpSpPr/>
          <p:nvPr/>
        </p:nvGrpSpPr>
        <p:grpSpPr>
          <a:xfrm>
            <a:off x="1317466" y="2884883"/>
            <a:ext cx="258382" cy="348543"/>
            <a:chOff x="1317466" y="2884883"/>
            <a:chExt cx="258382" cy="348543"/>
          </a:xfrm>
        </p:grpSpPr>
        <p:sp>
          <p:nvSpPr>
            <p:cNvPr id="5767" name="Google Shape;5767;p56"/>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56"/>
          <p:cNvGrpSpPr/>
          <p:nvPr/>
        </p:nvGrpSpPr>
        <p:grpSpPr>
          <a:xfrm>
            <a:off x="3121167" y="2884883"/>
            <a:ext cx="258414" cy="348543"/>
            <a:chOff x="3121167" y="2884883"/>
            <a:chExt cx="258414" cy="348543"/>
          </a:xfrm>
        </p:grpSpPr>
        <p:sp>
          <p:nvSpPr>
            <p:cNvPr id="5776" name="Google Shape;5776;p56"/>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56"/>
          <p:cNvGrpSpPr/>
          <p:nvPr/>
        </p:nvGrpSpPr>
        <p:grpSpPr>
          <a:xfrm>
            <a:off x="4899999" y="2882095"/>
            <a:ext cx="271244" cy="346801"/>
            <a:chOff x="4899999" y="2882095"/>
            <a:chExt cx="271244" cy="346801"/>
          </a:xfrm>
        </p:grpSpPr>
        <p:sp>
          <p:nvSpPr>
            <p:cNvPr id="5785" name="Google Shape;5785;p56"/>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56"/>
          <p:cNvGrpSpPr/>
          <p:nvPr/>
        </p:nvGrpSpPr>
        <p:grpSpPr>
          <a:xfrm>
            <a:off x="7162775" y="2881113"/>
            <a:ext cx="259523" cy="346294"/>
            <a:chOff x="7162775" y="2881113"/>
            <a:chExt cx="259523" cy="346294"/>
          </a:xfrm>
        </p:grpSpPr>
        <p:sp>
          <p:nvSpPr>
            <p:cNvPr id="5796" name="Google Shape;5796;p56"/>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56"/>
          <p:cNvGrpSpPr/>
          <p:nvPr/>
        </p:nvGrpSpPr>
        <p:grpSpPr>
          <a:xfrm>
            <a:off x="6709751" y="2881842"/>
            <a:ext cx="261075" cy="347815"/>
            <a:chOff x="6709751" y="2881842"/>
            <a:chExt cx="261075" cy="347815"/>
          </a:xfrm>
        </p:grpSpPr>
        <p:sp>
          <p:nvSpPr>
            <p:cNvPr id="5803" name="Google Shape;5803;p56"/>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56"/>
          <p:cNvGrpSpPr/>
          <p:nvPr/>
        </p:nvGrpSpPr>
        <p:grpSpPr>
          <a:xfrm>
            <a:off x="5807156" y="2881113"/>
            <a:ext cx="261043" cy="348163"/>
            <a:chOff x="5807156" y="2881113"/>
            <a:chExt cx="261043" cy="348163"/>
          </a:xfrm>
        </p:grpSpPr>
        <p:sp>
          <p:nvSpPr>
            <p:cNvPr id="5810" name="Google Shape;5810;p56"/>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5" name="Google Shape;5815;p56"/>
          <p:cNvGrpSpPr/>
          <p:nvPr/>
        </p:nvGrpSpPr>
        <p:grpSpPr>
          <a:xfrm>
            <a:off x="5355653" y="2881493"/>
            <a:ext cx="262184" cy="346643"/>
            <a:chOff x="5355653" y="2881493"/>
            <a:chExt cx="262184" cy="346643"/>
          </a:xfrm>
        </p:grpSpPr>
        <p:sp>
          <p:nvSpPr>
            <p:cNvPr id="5816" name="Google Shape;5816;p56"/>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56"/>
          <p:cNvGrpSpPr/>
          <p:nvPr/>
        </p:nvGrpSpPr>
        <p:grpSpPr>
          <a:xfrm>
            <a:off x="8055961" y="2881842"/>
            <a:ext cx="260283" cy="345914"/>
            <a:chOff x="8055961" y="2881842"/>
            <a:chExt cx="260283" cy="345914"/>
          </a:xfrm>
        </p:grpSpPr>
        <p:sp>
          <p:nvSpPr>
            <p:cNvPr id="5822" name="Google Shape;5822;p56"/>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56"/>
          <p:cNvGrpSpPr/>
          <p:nvPr/>
        </p:nvGrpSpPr>
        <p:grpSpPr>
          <a:xfrm>
            <a:off x="7609368" y="2893912"/>
            <a:ext cx="264813" cy="353105"/>
            <a:chOff x="7609368" y="2893912"/>
            <a:chExt cx="264813" cy="353105"/>
          </a:xfrm>
        </p:grpSpPr>
        <p:sp>
          <p:nvSpPr>
            <p:cNvPr id="5827" name="Google Shape;5827;p56"/>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56"/>
          <p:cNvGrpSpPr/>
          <p:nvPr/>
        </p:nvGrpSpPr>
        <p:grpSpPr>
          <a:xfrm>
            <a:off x="6248458" y="2869772"/>
            <a:ext cx="270864" cy="360645"/>
            <a:chOff x="6248458" y="2869772"/>
            <a:chExt cx="270864" cy="360645"/>
          </a:xfrm>
        </p:grpSpPr>
        <p:sp>
          <p:nvSpPr>
            <p:cNvPr id="5834" name="Google Shape;5834;p56"/>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9" name="Google Shape;5839;p56"/>
          <p:cNvGrpSpPr/>
          <p:nvPr/>
        </p:nvGrpSpPr>
        <p:grpSpPr>
          <a:xfrm>
            <a:off x="3075928" y="2445798"/>
            <a:ext cx="363243" cy="300675"/>
            <a:chOff x="3075928" y="2445798"/>
            <a:chExt cx="363243" cy="300675"/>
          </a:xfrm>
        </p:grpSpPr>
        <p:sp>
          <p:nvSpPr>
            <p:cNvPr id="5840" name="Google Shape;5840;p56"/>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56"/>
          <p:cNvGrpSpPr/>
          <p:nvPr/>
        </p:nvGrpSpPr>
        <p:grpSpPr>
          <a:xfrm>
            <a:off x="2633105" y="2431859"/>
            <a:ext cx="363243" cy="328585"/>
            <a:chOff x="2633105" y="2431859"/>
            <a:chExt cx="363243" cy="328585"/>
          </a:xfrm>
        </p:grpSpPr>
        <p:sp>
          <p:nvSpPr>
            <p:cNvPr id="5852" name="Google Shape;5852;p56"/>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0" name="Google Shape;5860;p56"/>
          <p:cNvGrpSpPr/>
          <p:nvPr/>
        </p:nvGrpSpPr>
        <p:grpSpPr>
          <a:xfrm>
            <a:off x="2189142" y="2421310"/>
            <a:ext cx="365904" cy="350064"/>
            <a:chOff x="2189142" y="2421310"/>
            <a:chExt cx="365904" cy="350064"/>
          </a:xfrm>
        </p:grpSpPr>
        <p:sp>
          <p:nvSpPr>
            <p:cNvPr id="5861" name="Google Shape;5861;p56"/>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0" name="Google Shape;5870;p56"/>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1" name="Google Shape;5871;p56"/>
          <p:cNvGrpSpPr/>
          <p:nvPr/>
        </p:nvGrpSpPr>
        <p:grpSpPr>
          <a:xfrm>
            <a:off x="3961923" y="2486317"/>
            <a:ext cx="364415" cy="220936"/>
            <a:chOff x="3961923" y="2486317"/>
            <a:chExt cx="364415" cy="220936"/>
          </a:xfrm>
        </p:grpSpPr>
        <p:sp>
          <p:nvSpPr>
            <p:cNvPr id="5872" name="Google Shape;5872;p56"/>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6" name="Google Shape;5876;p56"/>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7" name="Google Shape;5877;p56"/>
          <p:cNvGrpSpPr/>
          <p:nvPr/>
        </p:nvGrpSpPr>
        <p:grpSpPr>
          <a:xfrm>
            <a:off x="1303876" y="2419377"/>
            <a:ext cx="363275" cy="354626"/>
            <a:chOff x="1303876" y="2419377"/>
            <a:chExt cx="363275" cy="354626"/>
          </a:xfrm>
        </p:grpSpPr>
        <p:sp>
          <p:nvSpPr>
            <p:cNvPr id="5878" name="Google Shape;5878;p56"/>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56"/>
          <p:cNvGrpSpPr/>
          <p:nvPr/>
        </p:nvGrpSpPr>
        <p:grpSpPr>
          <a:xfrm>
            <a:off x="861053" y="2414910"/>
            <a:ext cx="362134" cy="363623"/>
            <a:chOff x="861053" y="2414910"/>
            <a:chExt cx="362134" cy="363623"/>
          </a:xfrm>
        </p:grpSpPr>
        <p:sp>
          <p:nvSpPr>
            <p:cNvPr id="5887" name="Google Shape;5887;p56"/>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56"/>
          <p:cNvGrpSpPr/>
          <p:nvPr/>
        </p:nvGrpSpPr>
        <p:grpSpPr>
          <a:xfrm>
            <a:off x="7594288" y="2415259"/>
            <a:ext cx="279513" cy="355735"/>
            <a:chOff x="7594288" y="2415259"/>
            <a:chExt cx="279513" cy="355735"/>
          </a:xfrm>
        </p:grpSpPr>
        <p:sp>
          <p:nvSpPr>
            <p:cNvPr id="5893" name="Google Shape;5893;p56"/>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56"/>
          <p:cNvGrpSpPr/>
          <p:nvPr/>
        </p:nvGrpSpPr>
        <p:grpSpPr>
          <a:xfrm>
            <a:off x="7145794" y="2415639"/>
            <a:ext cx="278784" cy="355735"/>
            <a:chOff x="7145794" y="2415639"/>
            <a:chExt cx="278784" cy="355735"/>
          </a:xfrm>
        </p:grpSpPr>
        <p:sp>
          <p:nvSpPr>
            <p:cNvPr id="5900" name="Google Shape;5900;p56"/>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56"/>
          <p:cNvGrpSpPr/>
          <p:nvPr/>
        </p:nvGrpSpPr>
        <p:grpSpPr>
          <a:xfrm>
            <a:off x="6698441" y="2414530"/>
            <a:ext cx="277644" cy="357984"/>
            <a:chOff x="6698441" y="2414530"/>
            <a:chExt cx="277644" cy="357984"/>
          </a:xfrm>
        </p:grpSpPr>
        <p:sp>
          <p:nvSpPr>
            <p:cNvPr id="5911" name="Google Shape;5911;p56"/>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7" name="Google Shape;5917;p56"/>
          <p:cNvGrpSpPr/>
          <p:nvPr/>
        </p:nvGrpSpPr>
        <p:grpSpPr>
          <a:xfrm>
            <a:off x="4897750" y="2415639"/>
            <a:ext cx="279513" cy="357255"/>
            <a:chOff x="4897750" y="2415639"/>
            <a:chExt cx="279513" cy="357255"/>
          </a:xfrm>
        </p:grpSpPr>
        <p:sp>
          <p:nvSpPr>
            <p:cNvPr id="5918" name="Google Shape;5918;p56"/>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56"/>
          <p:cNvGrpSpPr/>
          <p:nvPr/>
        </p:nvGrpSpPr>
        <p:grpSpPr>
          <a:xfrm>
            <a:off x="5812066" y="2416019"/>
            <a:ext cx="264813" cy="353454"/>
            <a:chOff x="5812066" y="2416019"/>
            <a:chExt cx="264813" cy="353454"/>
          </a:xfrm>
        </p:grpSpPr>
        <p:sp>
          <p:nvSpPr>
            <p:cNvPr id="5927" name="Google Shape;5927;p56"/>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4" name="Google Shape;5934;p56"/>
          <p:cNvGrpSpPr/>
          <p:nvPr/>
        </p:nvGrpSpPr>
        <p:grpSpPr>
          <a:xfrm>
            <a:off x="8054820" y="2416399"/>
            <a:ext cx="264433" cy="353454"/>
            <a:chOff x="8054820" y="2416399"/>
            <a:chExt cx="264433" cy="353454"/>
          </a:xfrm>
        </p:grpSpPr>
        <p:sp>
          <p:nvSpPr>
            <p:cNvPr id="5935" name="Google Shape;5935;p56"/>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56"/>
          <p:cNvGrpSpPr/>
          <p:nvPr/>
        </p:nvGrpSpPr>
        <p:grpSpPr>
          <a:xfrm>
            <a:off x="5356413" y="2413390"/>
            <a:ext cx="271212" cy="361374"/>
            <a:chOff x="5356413" y="2413390"/>
            <a:chExt cx="271212" cy="361374"/>
          </a:xfrm>
        </p:grpSpPr>
        <p:sp>
          <p:nvSpPr>
            <p:cNvPr id="5942" name="Google Shape;5942;p56"/>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56"/>
          <p:cNvGrpSpPr/>
          <p:nvPr/>
        </p:nvGrpSpPr>
        <p:grpSpPr>
          <a:xfrm>
            <a:off x="6255238" y="2412249"/>
            <a:ext cx="271244" cy="360994"/>
            <a:chOff x="6255238" y="2412249"/>
            <a:chExt cx="271244" cy="360994"/>
          </a:xfrm>
        </p:grpSpPr>
        <p:sp>
          <p:nvSpPr>
            <p:cNvPr id="5948" name="Google Shape;5948;p56"/>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56"/>
          <p:cNvGrpSpPr/>
          <p:nvPr/>
        </p:nvGrpSpPr>
        <p:grpSpPr>
          <a:xfrm>
            <a:off x="2185372" y="1957799"/>
            <a:ext cx="366664" cy="366981"/>
            <a:chOff x="2185372" y="1957799"/>
            <a:chExt cx="366664" cy="366981"/>
          </a:xfrm>
        </p:grpSpPr>
        <p:sp>
          <p:nvSpPr>
            <p:cNvPr id="5955" name="Google Shape;5955;p56"/>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56"/>
          <p:cNvGrpSpPr/>
          <p:nvPr/>
        </p:nvGrpSpPr>
        <p:grpSpPr>
          <a:xfrm>
            <a:off x="1737258" y="1988371"/>
            <a:ext cx="370814" cy="307359"/>
            <a:chOff x="1737258" y="1988371"/>
            <a:chExt cx="370814" cy="307359"/>
          </a:xfrm>
        </p:grpSpPr>
        <p:sp>
          <p:nvSpPr>
            <p:cNvPr id="5964" name="Google Shape;5964;p56"/>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56"/>
          <p:cNvGrpSpPr/>
          <p:nvPr/>
        </p:nvGrpSpPr>
        <p:grpSpPr>
          <a:xfrm>
            <a:off x="848983" y="1989511"/>
            <a:ext cx="369294" cy="304350"/>
            <a:chOff x="848983" y="1989511"/>
            <a:chExt cx="369294" cy="304350"/>
          </a:xfrm>
        </p:grpSpPr>
        <p:sp>
          <p:nvSpPr>
            <p:cNvPr id="5969" name="Google Shape;5969;p56"/>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56"/>
          <p:cNvGrpSpPr/>
          <p:nvPr/>
        </p:nvGrpSpPr>
        <p:grpSpPr>
          <a:xfrm>
            <a:off x="3074027" y="1983777"/>
            <a:ext cx="380604" cy="313854"/>
            <a:chOff x="3074027" y="1983777"/>
            <a:chExt cx="380604" cy="313854"/>
          </a:xfrm>
        </p:grpSpPr>
        <p:sp>
          <p:nvSpPr>
            <p:cNvPr id="5975" name="Google Shape;5975;p56"/>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6"/>
          <p:cNvGrpSpPr/>
          <p:nvPr/>
        </p:nvGrpSpPr>
        <p:grpSpPr>
          <a:xfrm>
            <a:off x="3522521" y="1975857"/>
            <a:ext cx="367013" cy="331278"/>
            <a:chOff x="3522521" y="1975857"/>
            <a:chExt cx="367013" cy="331278"/>
          </a:xfrm>
        </p:grpSpPr>
        <p:sp>
          <p:nvSpPr>
            <p:cNvPr id="5981" name="Google Shape;5981;p56"/>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56"/>
          <p:cNvGrpSpPr/>
          <p:nvPr/>
        </p:nvGrpSpPr>
        <p:grpSpPr>
          <a:xfrm>
            <a:off x="2630824" y="1976966"/>
            <a:ext cx="368185" cy="330454"/>
            <a:chOff x="2630824" y="1976966"/>
            <a:chExt cx="368185" cy="330454"/>
          </a:xfrm>
        </p:grpSpPr>
        <p:sp>
          <p:nvSpPr>
            <p:cNvPr id="5989" name="Google Shape;5989;p56"/>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56"/>
          <p:cNvGrpSpPr/>
          <p:nvPr/>
        </p:nvGrpSpPr>
        <p:grpSpPr>
          <a:xfrm>
            <a:off x="1293706" y="1966416"/>
            <a:ext cx="369294" cy="350444"/>
            <a:chOff x="1293706" y="1966416"/>
            <a:chExt cx="369294" cy="350444"/>
          </a:xfrm>
        </p:grpSpPr>
        <p:sp>
          <p:nvSpPr>
            <p:cNvPr id="5998" name="Google Shape;5998;p56"/>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56"/>
          <p:cNvGrpSpPr/>
          <p:nvPr/>
        </p:nvGrpSpPr>
        <p:grpSpPr>
          <a:xfrm>
            <a:off x="3967213" y="1975477"/>
            <a:ext cx="368185" cy="331816"/>
            <a:chOff x="3967213" y="1975477"/>
            <a:chExt cx="368185" cy="331816"/>
          </a:xfrm>
        </p:grpSpPr>
        <p:sp>
          <p:nvSpPr>
            <p:cNvPr id="6007" name="Google Shape;6007;p56"/>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56"/>
          <p:cNvGrpSpPr/>
          <p:nvPr/>
        </p:nvGrpSpPr>
        <p:grpSpPr>
          <a:xfrm>
            <a:off x="8047661" y="1969046"/>
            <a:ext cx="279132" cy="356875"/>
            <a:chOff x="8047661" y="1969046"/>
            <a:chExt cx="279132" cy="356875"/>
          </a:xfrm>
        </p:grpSpPr>
        <p:sp>
          <p:nvSpPr>
            <p:cNvPr id="6011" name="Google Shape;6011;p56"/>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56"/>
          <p:cNvGrpSpPr/>
          <p:nvPr/>
        </p:nvGrpSpPr>
        <p:grpSpPr>
          <a:xfrm>
            <a:off x="7596157" y="1968159"/>
            <a:ext cx="279544" cy="358142"/>
            <a:chOff x="7596157" y="1968159"/>
            <a:chExt cx="279544" cy="358142"/>
          </a:xfrm>
        </p:grpSpPr>
        <p:sp>
          <p:nvSpPr>
            <p:cNvPr id="6016" name="Google Shape;6016;p56"/>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2" name="Google Shape;6022;p56"/>
          <p:cNvGrpSpPr/>
          <p:nvPr/>
        </p:nvGrpSpPr>
        <p:grpSpPr>
          <a:xfrm>
            <a:off x="7147315" y="1969046"/>
            <a:ext cx="279513" cy="357636"/>
            <a:chOff x="7147315" y="1969046"/>
            <a:chExt cx="279513" cy="357636"/>
          </a:xfrm>
        </p:grpSpPr>
        <p:sp>
          <p:nvSpPr>
            <p:cNvPr id="6023" name="Google Shape;6023;p56"/>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56"/>
          <p:cNvGrpSpPr/>
          <p:nvPr/>
        </p:nvGrpSpPr>
        <p:grpSpPr>
          <a:xfrm>
            <a:off x="6697681" y="1968317"/>
            <a:ext cx="280305" cy="359093"/>
            <a:chOff x="6697681" y="1968317"/>
            <a:chExt cx="280305" cy="359093"/>
          </a:xfrm>
        </p:grpSpPr>
        <p:sp>
          <p:nvSpPr>
            <p:cNvPr id="6031" name="Google Shape;6031;p56"/>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8" name="Google Shape;6038;p56"/>
          <p:cNvGrpSpPr/>
          <p:nvPr/>
        </p:nvGrpSpPr>
        <p:grpSpPr>
          <a:xfrm>
            <a:off x="6248839" y="1967937"/>
            <a:ext cx="280273" cy="358744"/>
            <a:chOff x="6248839" y="1967937"/>
            <a:chExt cx="280273" cy="358744"/>
          </a:xfrm>
        </p:grpSpPr>
        <p:sp>
          <p:nvSpPr>
            <p:cNvPr id="6039" name="Google Shape;6039;p56"/>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5" name="Google Shape;6045;p56"/>
          <p:cNvGrpSpPr/>
          <p:nvPr/>
        </p:nvGrpSpPr>
        <p:grpSpPr>
          <a:xfrm>
            <a:off x="5801485" y="1969046"/>
            <a:ext cx="279164" cy="357794"/>
            <a:chOff x="5801485" y="1969046"/>
            <a:chExt cx="279164" cy="357794"/>
          </a:xfrm>
        </p:grpSpPr>
        <p:sp>
          <p:nvSpPr>
            <p:cNvPr id="6046" name="Google Shape;6046;p56"/>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56"/>
          <p:cNvGrpSpPr/>
          <p:nvPr/>
        </p:nvGrpSpPr>
        <p:grpSpPr>
          <a:xfrm>
            <a:off x="5352643" y="1969046"/>
            <a:ext cx="278404" cy="358364"/>
            <a:chOff x="5352643" y="1969046"/>
            <a:chExt cx="278404" cy="358364"/>
          </a:xfrm>
        </p:grpSpPr>
        <p:sp>
          <p:nvSpPr>
            <p:cNvPr id="6060" name="Google Shape;6060;p56"/>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56"/>
          <p:cNvGrpSpPr/>
          <p:nvPr/>
        </p:nvGrpSpPr>
        <p:grpSpPr>
          <a:xfrm>
            <a:off x="4897750" y="1968317"/>
            <a:ext cx="279132" cy="358364"/>
            <a:chOff x="4897750" y="1968317"/>
            <a:chExt cx="279132" cy="358364"/>
          </a:xfrm>
        </p:grpSpPr>
        <p:sp>
          <p:nvSpPr>
            <p:cNvPr id="6065" name="Google Shape;6065;p56"/>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8" name="Google Shape;6078;p56"/>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9" name="Google Shape;6079;p56"/>
          <p:cNvGrpSpPr/>
          <p:nvPr/>
        </p:nvGrpSpPr>
        <p:grpSpPr>
          <a:xfrm>
            <a:off x="1767449" y="1513044"/>
            <a:ext cx="324403" cy="347783"/>
            <a:chOff x="1767449" y="1513044"/>
            <a:chExt cx="324403" cy="347783"/>
          </a:xfrm>
        </p:grpSpPr>
        <p:sp>
          <p:nvSpPr>
            <p:cNvPr id="6080" name="Google Shape;6080;p56"/>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56"/>
          <p:cNvGrpSpPr/>
          <p:nvPr/>
        </p:nvGrpSpPr>
        <p:grpSpPr>
          <a:xfrm>
            <a:off x="4007193" y="1512727"/>
            <a:ext cx="320633" cy="348100"/>
            <a:chOff x="4007193" y="1512727"/>
            <a:chExt cx="320633" cy="348100"/>
          </a:xfrm>
        </p:grpSpPr>
        <p:sp>
          <p:nvSpPr>
            <p:cNvPr id="6090" name="Google Shape;6090;p56"/>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56"/>
          <p:cNvGrpSpPr/>
          <p:nvPr/>
        </p:nvGrpSpPr>
        <p:grpSpPr>
          <a:xfrm>
            <a:off x="3530425" y="1508747"/>
            <a:ext cx="368175" cy="344594"/>
            <a:chOff x="3530425" y="1508747"/>
            <a:chExt cx="368175" cy="344594"/>
          </a:xfrm>
        </p:grpSpPr>
        <p:sp>
          <p:nvSpPr>
            <p:cNvPr id="6096" name="Google Shape;6096;p56"/>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0" name="Google Shape;6100;p56"/>
          <p:cNvGrpSpPr/>
          <p:nvPr/>
        </p:nvGrpSpPr>
        <p:grpSpPr>
          <a:xfrm>
            <a:off x="3127598" y="1513234"/>
            <a:ext cx="289714" cy="347593"/>
            <a:chOff x="3127598" y="1513234"/>
            <a:chExt cx="289714" cy="347593"/>
          </a:xfrm>
        </p:grpSpPr>
        <p:sp>
          <p:nvSpPr>
            <p:cNvPr id="6101" name="Google Shape;6101;p56"/>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6" name="Google Shape;6106;p56"/>
          <p:cNvGrpSpPr/>
          <p:nvPr/>
        </p:nvGrpSpPr>
        <p:grpSpPr>
          <a:xfrm>
            <a:off x="2662884" y="1513044"/>
            <a:ext cx="322914" cy="348543"/>
            <a:chOff x="2662884" y="1513044"/>
            <a:chExt cx="322914" cy="348543"/>
          </a:xfrm>
        </p:grpSpPr>
        <p:sp>
          <p:nvSpPr>
            <p:cNvPr id="6107" name="Google Shape;6107;p56"/>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56"/>
          <p:cNvGrpSpPr/>
          <p:nvPr/>
        </p:nvGrpSpPr>
        <p:grpSpPr>
          <a:xfrm>
            <a:off x="2232511" y="1512759"/>
            <a:ext cx="299534" cy="348068"/>
            <a:chOff x="2232511" y="1512759"/>
            <a:chExt cx="299534" cy="348068"/>
          </a:xfrm>
        </p:grpSpPr>
        <p:sp>
          <p:nvSpPr>
            <p:cNvPr id="6118" name="Google Shape;6118;p56"/>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56"/>
          <p:cNvGrpSpPr/>
          <p:nvPr/>
        </p:nvGrpSpPr>
        <p:grpSpPr>
          <a:xfrm>
            <a:off x="1331406" y="1513361"/>
            <a:ext cx="301784" cy="348607"/>
            <a:chOff x="1331406" y="1513361"/>
            <a:chExt cx="301784" cy="348607"/>
          </a:xfrm>
        </p:grpSpPr>
        <p:sp>
          <p:nvSpPr>
            <p:cNvPr id="6130" name="Google Shape;6130;p56"/>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56"/>
          <p:cNvGrpSpPr/>
          <p:nvPr/>
        </p:nvGrpSpPr>
        <p:grpSpPr>
          <a:xfrm>
            <a:off x="7144274" y="1500214"/>
            <a:ext cx="282174" cy="355735"/>
            <a:chOff x="7144274" y="1500214"/>
            <a:chExt cx="282174" cy="355735"/>
          </a:xfrm>
        </p:grpSpPr>
        <p:sp>
          <p:nvSpPr>
            <p:cNvPr id="6135" name="Google Shape;6135;p56"/>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56"/>
          <p:cNvGrpSpPr/>
          <p:nvPr/>
        </p:nvGrpSpPr>
        <p:grpSpPr>
          <a:xfrm>
            <a:off x="6685262" y="1500214"/>
            <a:ext cx="289682" cy="354594"/>
            <a:chOff x="6685262" y="1500214"/>
            <a:chExt cx="289682" cy="354594"/>
          </a:xfrm>
        </p:grpSpPr>
        <p:sp>
          <p:nvSpPr>
            <p:cNvPr id="6142" name="Google Shape;6142;p56"/>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56"/>
          <p:cNvGrpSpPr/>
          <p:nvPr/>
        </p:nvGrpSpPr>
        <p:grpSpPr>
          <a:xfrm>
            <a:off x="6200938" y="1500594"/>
            <a:ext cx="322154" cy="355355"/>
            <a:chOff x="6200938" y="1500594"/>
            <a:chExt cx="322154" cy="355355"/>
          </a:xfrm>
        </p:grpSpPr>
        <p:sp>
          <p:nvSpPr>
            <p:cNvPr id="6147" name="Google Shape;6147;p56"/>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2" name="Google Shape;6152;p56"/>
          <p:cNvGrpSpPr/>
          <p:nvPr/>
        </p:nvGrpSpPr>
        <p:grpSpPr>
          <a:xfrm>
            <a:off x="5289631" y="1500214"/>
            <a:ext cx="332355" cy="354974"/>
            <a:chOff x="5289631" y="1500214"/>
            <a:chExt cx="332355" cy="354974"/>
          </a:xfrm>
        </p:grpSpPr>
        <p:sp>
          <p:nvSpPr>
            <p:cNvPr id="6153" name="Google Shape;6153;p56"/>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56"/>
          <p:cNvGrpSpPr/>
          <p:nvPr/>
        </p:nvGrpSpPr>
        <p:grpSpPr>
          <a:xfrm>
            <a:off x="5748295" y="1499833"/>
            <a:ext cx="323294" cy="356115"/>
            <a:chOff x="5748295" y="1499833"/>
            <a:chExt cx="323294" cy="356115"/>
          </a:xfrm>
        </p:grpSpPr>
        <p:sp>
          <p:nvSpPr>
            <p:cNvPr id="6160" name="Google Shape;6160;p56"/>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56"/>
          <p:cNvGrpSpPr/>
          <p:nvPr/>
        </p:nvGrpSpPr>
        <p:grpSpPr>
          <a:xfrm>
            <a:off x="8047661" y="1501037"/>
            <a:ext cx="278404" cy="355260"/>
            <a:chOff x="8047661" y="1501037"/>
            <a:chExt cx="278404" cy="355260"/>
          </a:xfrm>
        </p:grpSpPr>
        <p:sp>
          <p:nvSpPr>
            <p:cNvPr id="6168" name="Google Shape;6168;p56"/>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56"/>
          <p:cNvGrpSpPr/>
          <p:nvPr/>
        </p:nvGrpSpPr>
        <p:grpSpPr>
          <a:xfrm>
            <a:off x="4903389" y="1500214"/>
            <a:ext cx="267854" cy="355735"/>
            <a:chOff x="4903389" y="1500214"/>
            <a:chExt cx="267854" cy="355735"/>
          </a:xfrm>
        </p:grpSpPr>
        <p:sp>
          <p:nvSpPr>
            <p:cNvPr id="6173" name="Google Shape;6173;p56"/>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56"/>
          <p:cNvGrpSpPr/>
          <p:nvPr/>
        </p:nvGrpSpPr>
        <p:grpSpPr>
          <a:xfrm>
            <a:off x="7613518" y="1501354"/>
            <a:ext cx="264433" cy="353074"/>
            <a:chOff x="7613518" y="1501354"/>
            <a:chExt cx="264433" cy="353074"/>
          </a:xfrm>
        </p:grpSpPr>
        <p:sp>
          <p:nvSpPr>
            <p:cNvPr id="6179" name="Google Shape;6179;p56"/>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188"/>
        <p:cNvGrpSpPr/>
        <p:nvPr/>
      </p:nvGrpSpPr>
      <p:grpSpPr>
        <a:xfrm>
          <a:off x="0" y="0"/>
          <a:ext cx="0" cy="0"/>
          <a:chOff x="0" y="0"/>
          <a:chExt cx="0" cy="0"/>
        </a:xfrm>
      </p:grpSpPr>
      <p:sp>
        <p:nvSpPr>
          <p:cNvPr id="6189" name="Google Shape;6189;p57"/>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190" name="Google Shape;6190;p57"/>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6191" name="Google Shape;6191;p57"/>
          <p:cNvGrpSpPr/>
          <p:nvPr/>
        </p:nvGrpSpPr>
        <p:grpSpPr>
          <a:xfrm>
            <a:off x="1757085" y="1500675"/>
            <a:ext cx="371069" cy="359396"/>
            <a:chOff x="1757085" y="1500675"/>
            <a:chExt cx="371069" cy="359396"/>
          </a:xfrm>
        </p:grpSpPr>
        <p:sp>
          <p:nvSpPr>
            <p:cNvPr id="6192" name="Google Shape;6192;p57"/>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7"/>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7"/>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7"/>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7"/>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7"/>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1" name="Google Shape;6221;p57"/>
          <p:cNvGrpSpPr/>
          <p:nvPr/>
        </p:nvGrpSpPr>
        <p:grpSpPr>
          <a:xfrm>
            <a:off x="2774209" y="1954691"/>
            <a:ext cx="116693" cy="374186"/>
            <a:chOff x="2774209" y="1954691"/>
            <a:chExt cx="116693" cy="374186"/>
          </a:xfrm>
        </p:grpSpPr>
        <p:sp>
          <p:nvSpPr>
            <p:cNvPr id="6222" name="Google Shape;6222;p57"/>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7"/>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57"/>
          <p:cNvGrpSpPr/>
          <p:nvPr/>
        </p:nvGrpSpPr>
        <p:grpSpPr>
          <a:xfrm>
            <a:off x="4017435" y="1499912"/>
            <a:ext cx="315092" cy="359397"/>
            <a:chOff x="4017435" y="1499912"/>
            <a:chExt cx="315092" cy="359397"/>
          </a:xfrm>
        </p:grpSpPr>
        <p:sp>
          <p:nvSpPr>
            <p:cNvPr id="6225" name="Google Shape;6225;p5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57"/>
          <p:cNvGrpSpPr/>
          <p:nvPr/>
        </p:nvGrpSpPr>
        <p:grpSpPr>
          <a:xfrm>
            <a:off x="3963652" y="1999759"/>
            <a:ext cx="374154" cy="284050"/>
            <a:chOff x="3963652" y="1999759"/>
            <a:chExt cx="374154" cy="284050"/>
          </a:xfrm>
        </p:grpSpPr>
        <p:sp>
          <p:nvSpPr>
            <p:cNvPr id="6228" name="Google Shape;6228;p57"/>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1" name="Google Shape;6231;p57"/>
          <p:cNvGrpSpPr/>
          <p:nvPr/>
        </p:nvGrpSpPr>
        <p:grpSpPr>
          <a:xfrm>
            <a:off x="1777536" y="2014866"/>
            <a:ext cx="376444" cy="253772"/>
            <a:chOff x="1777536" y="2014866"/>
            <a:chExt cx="376444" cy="253772"/>
          </a:xfrm>
        </p:grpSpPr>
        <p:sp>
          <p:nvSpPr>
            <p:cNvPr id="6232" name="Google Shape;6232;p57"/>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57"/>
          <p:cNvGrpSpPr/>
          <p:nvPr/>
        </p:nvGrpSpPr>
        <p:grpSpPr>
          <a:xfrm>
            <a:off x="1309875" y="2057326"/>
            <a:ext cx="374154" cy="169680"/>
            <a:chOff x="1309875" y="2057326"/>
            <a:chExt cx="374154" cy="169680"/>
          </a:xfrm>
        </p:grpSpPr>
        <p:sp>
          <p:nvSpPr>
            <p:cNvPr id="6238" name="Google Shape;6238;p5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9" name="Google Shape;6249;p57"/>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0" name="Google Shape;6250;p57"/>
          <p:cNvGrpSpPr/>
          <p:nvPr/>
        </p:nvGrpSpPr>
        <p:grpSpPr>
          <a:xfrm>
            <a:off x="2347450" y="1954564"/>
            <a:ext cx="113639" cy="373168"/>
            <a:chOff x="2347450" y="1954564"/>
            <a:chExt cx="113639" cy="373168"/>
          </a:xfrm>
        </p:grpSpPr>
        <p:sp>
          <p:nvSpPr>
            <p:cNvPr id="6251" name="Google Shape;6251;p57"/>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57"/>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57"/>
          <p:cNvGrpSpPr/>
          <p:nvPr/>
        </p:nvGrpSpPr>
        <p:grpSpPr>
          <a:xfrm>
            <a:off x="3110102" y="1499880"/>
            <a:ext cx="330613" cy="358379"/>
            <a:chOff x="3110102" y="1499880"/>
            <a:chExt cx="330613" cy="358379"/>
          </a:xfrm>
        </p:grpSpPr>
        <p:sp>
          <p:nvSpPr>
            <p:cNvPr id="6255" name="Google Shape;6255;p57"/>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2" name="Google Shape;6262;p57"/>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3" name="Google Shape;6263;p57"/>
          <p:cNvGrpSpPr/>
          <p:nvPr/>
        </p:nvGrpSpPr>
        <p:grpSpPr>
          <a:xfrm>
            <a:off x="3485575" y="1999759"/>
            <a:ext cx="373772" cy="284050"/>
            <a:chOff x="3531200" y="1999759"/>
            <a:chExt cx="373772" cy="284050"/>
          </a:xfrm>
        </p:grpSpPr>
        <p:sp>
          <p:nvSpPr>
            <p:cNvPr id="6264" name="Google Shape;6264;p57"/>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57"/>
          <p:cNvGrpSpPr/>
          <p:nvPr/>
        </p:nvGrpSpPr>
        <p:grpSpPr>
          <a:xfrm>
            <a:off x="2667058" y="1500293"/>
            <a:ext cx="330231" cy="359015"/>
            <a:chOff x="2667058" y="1500293"/>
            <a:chExt cx="330231" cy="359015"/>
          </a:xfrm>
        </p:grpSpPr>
        <p:sp>
          <p:nvSpPr>
            <p:cNvPr id="6269" name="Google Shape;6269;p57"/>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57"/>
          <p:cNvGrpSpPr/>
          <p:nvPr/>
        </p:nvGrpSpPr>
        <p:grpSpPr>
          <a:xfrm>
            <a:off x="3567553" y="1499912"/>
            <a:ext cx="320022" cy="359778"/>
            <a:chOff x="3567553" y="1499912"/>
            <a:chExt cx="320022" cy="359778"/>
          </a:xfrm>
        </p:grpSpPr>
        <p:sp>
          <p:nvSpPr>
            <p:cNvPr id="6288" name="Google Shape;6288;p57"/>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57"/>
          <p:cNvGrpSpPr/>
          <p:nvPr/>
        </p:nvGrpSpPr>
        <p:grpSpPr>
          <a:xfrm>
            <a:off x="1309875" y="1499912"/>
            <a:ext cx="359015" cy="358633"/>
            <a:chOff x="1309875" y="1499912"/>
            <a:chExt cx="359015" cy="358633"/>
          </a:xfrm>
        </p:grpSpPr>
        <p:sp>
          <p:nvSpPr>
            <p:cNvPr id="6295" name="Google Shape;6295;p57"/>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57"/>
          <p:cNvGrpSpPr/>
          <p:nvPr/>
        </p:nvGrpSpPr>
        <p:grpSpPr>
          <a:xfrm>
            <a:off x="2219466" y="1500293"/>
            <a:ext cx="330613" cy="359015"/>
            <a:chOff x="2219466" y="1500293"/>
            <a:chExt cx="330613" cy="359015"/>
          </a:xfrm>
        </p:grpSpPr>
        <p:sp>
          <p:nvSpPr>
            <p:cNvPr id="6305" name="Google Shape;6305;p57"/>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57"/>
          <p:cNvGrpSpPr/>
          <p:nvPr/>
        </p:nvGrpSpPr>
        <p:grpSpPr>
          <a:xfrm>
            <a:off x="5343544" y="1509358"/>
            <a:ext cx="244676" cy="351095"/>
            <a:chOff x="5343544" y="1509358"/>
            <a:chExt cx="244676" cy="351095"/>
          </a:xfrm>
        </p:grpSpPr>
        <p:sp>
          <p:nvSpPr>
            <p:cNvPr id="6308" name="Google Shape;6308;p57"/>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57"/>
          <p:cNvGrpSpPr/>
          <p:nvPr/>
        </p:nvGrpSpPr>
        <p:grpSpPr>
          <a:xfrm>
            <a:off x="4882340" y="1509358"/>
            <a:ext cx="246171" cy="351095"/>
            <a:chOff x="4882340" y="1509358"/>
            <a:chExt cx="246171" cy="351095"/>
          </a:xfrm>
        </p:grpSpPr>
        <p:sp>
          <p:nvSpPr>
            <p:cNvPr id="6312" name="Google Shape;6312;p57"/>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57"/>
          <p:cNvGrpSpPr/>
          <p:nvPr/>
        </p:nvGrpSpPr>
        <p:grpSpPr>
          <a:xfrm>
            <a:off x="6273204" y="1509008"/>
            <a:ext cx="236343" cy="351445"/>
            <a:chOff x="6273204" y="1509008"/>
            <a:chExt cx="236343" cy="351445"/>
          </a:xfrm>
        </p:grpSpPr>
        <p:sp>
          <p:nvSpPr>
            <p:cNvPr id="6318" name="Google Shape;6318;p57"/>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0" name="Google Shape;6320;p57"/>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1" name="Google Shape;6321;p57"/>
          <p:cNvGrpSpPr/>
          <p:nvPr/>
        </p:nvGrpSpPr>
        <p:grpSpPr>
          <a:xfrm>
            <a:off x="7219530" y="1508244"/>
            <a:ext cx="191625" cy="352209"/>
            <a:chOff x="7219530" y="1508244"/>
            <a:chExt cx="191625" cy="352209"/>
          </a:xfrm>
        </p:grpSpPr>
        <p:sp>
          <p:nvSpPr>
            <p:cNvPr id="6322" name="Google Shape;6322;p57"/>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57"/>
          <p:cNvGrpSpPr/>
          <p:nvPr/>
        </p:nvGrpSpPr>
        <p:grpSpPr>
          <a:xfrm>
            <a:off x="7699309" y="1508626"/>
            <a:ext cx="154922" cy="351827"/>
            <a:chOff x="7699309" y="1508626"/>
            <a:chExt cx="154922" cy="351827"/>
          </a:xfrm>
        </p:grpSpPr>
        <p:sp>
          <p:nvSpPr>
            <p:cNvPr id="6325" name="Google Shape;6325;p57"/>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57"/>
          <p:cNvGrpSpPr/>
          <p:nvPr/>
        </p:nvGrpSpPr>
        <p:grpSpPr>
          <a:xfrm>
            <a:off x="8161690" y="1509008"/>
            <a:ext cx="153396" cy="351064"/>
            <a:chOff x="8161690" y="1509008"/>
            <a:chExt cx="153396" cy="351064"/>
          </a:xfrm>
        </p:grpSpPr>
        <p:sp>
          <p:nvSpPr>
            <p:cNvPr id="6333" name="Google Shape;6333;p57"/>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57"/>
          <p:cNvGrpSpPr/>
          <p:nvPr/>
        </p:nvGrpSpPr>
        <p:grpSpPr>
          <a:xfrm>
            <a:off x="6746940" y="1508881"/>
            <a:ext cx="213221" cy="352304"/>
            <a:chOff x="6746940" y="1508881"/>
            <a:chExt cx="213221" cy="352304"/>
          </a:xfrm>
        </p:grpSpPr>
        <p:sp>
          <p:nvSpPr>
            <p:cNvPr id="6338" name="Google Shape;6338;p57"/>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7"/>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7"/>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57"/>
          <p:cNvGrpSpPr/>
          <p:nvPr/>
        </p:nvGrpSpPr>
        <p:grpSpPr>
          <a:xfrm>
            <a:off x="5770336" y="2007615"/>
            <a:ext cx="350682" cy="292097"/>
            <a:chOff x="5770336" y="2007615"/>
            <a:chExt cx="350682" cy="292097"/>
          </a:xfrm>
        </p:grpSpPr>
        <p:sp>
          <p:nvSpPr>
            <p:cNvPr id="6343" name="Google Shape;6343;p57"/>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57"/>
          <p:cNvGrpSpPr/>
          <p:nvPr/>
        </p:nvGrpSpPr>
        <p:grpSpPr>
          <a:xfrm>
            <a:off x="5326878" y="1980358"/>
            <a:ext cx="350332" cy="346229"/>
            <a:chOff x="5326878" y="1980358"/>
            <a:chExt cx="350332" cy="346229"/>
          </a:xfrm>
        </p:grpSpPr>
        <p:sp>
          <p:nvSpPr>
            <p:cNvPr id="6348" name="Google Shape;6348;p57"/>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2" name="Google Shape;6352;p57"/>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3" name="Google Shape;6353;p57"/>
          <p:cNvGrpSpPr/>
          <p:nvPr/>
        </p:nvGrpSpPr>
        <p:grpSpPr>
          <a:xfrm>
            <a:off x="4883835" y="1992571"/>
            <a:ext cx="350300" cy="323043"/>
            <a:chOff x="4883835" y="1992571"/>
            <a:chExt cx="350300" cy="323043"/>
          </a:xfrm>
        </p:grpSpPr>
        <p:sp>
          <p:nvSpPr>
            <p:cNvPr id="6354" name="Google Shape;6354;p57"/>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57"/>
          <p:cNvGrpSpPr/>
          <p:nvPr/>
        </p:nvGrpSpPr>
        <p:grpSpPr>
          <a:xfrm>
            <a:off x="7548967" y="1978927"/>
            <a:ext cx="333285" cy="349950"/>
            <a:chOff x="7548967" y="1978927"/>
            <a:chExt cx="333285" cy="349950"/>
          </a:xfrm>
        </p:grpSpPr>
        <p:sp>
          <p:nvSpPr>
            <p:cNvPr id="6361" name="Google Shape;6361;p57"/>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57"/>
          <p:cNvGrpSpPr/>
          <p:nvPr/>
        </p:nvGrpSpPr>
        <p:grpSpPr>
          <a:xfrm>
            <a:off x="6214142" y="1978927"/>
            <a:ext cx="346515" cy="350300"/>
            <a:chOff x="6214142" y="1978927"/>
            <a:chExt cx="346515" cy="350300"/>
          </a:xfrm>
        </p:grpSpPr>
        <p:sp>
          <p:nvSpPr>
            <p:cNvPr id="6369" name="Google Shape;6369;p57"/>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1" name="Google Shape;6371;p57"/>
          <p:cNvGrpSpPr/>
          <p:nvPr/>
        </p:nvGrpSpPr>
        <p:grpSpPr>
          <a:xfrm>
            <a:off x="7105923" y="1978545"/>
            <a:ext cx="333285" cy="350682"/>
            <a:chOff x="7105923" y="1978545"/>
            <a:chExt cx="333285" cy="350682"/>
          </a:xfrm>
        </p:grpSpPr>
        <p:sp>
          <p:nvSpPr>
            <p:cNvPr id="6372" name="Google Shape;6372;p57"/>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9" name="Google Shape;6379;p57"/>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1" name="Google Shape;6381;p57"/>
          <p:cNvGrpSpPr/>
          <p:nvPr/>
        </p:nvGrpSpPr>
        <p:grpSpPr>
          <a:xfrm>
            <a:off x="3616406" y="2422352"/>
            <a:ext cx="203393" cy="351827"/>
            <a:chOff x="3616406" y="2422352"/>
            <a:chExt cx="203393" cy="351827"/>
          </a:xfrm>
        </p:grpSpPr>
        <p:sp>
          <p:nvSpPr>
            <p:cNvPr id="6382" name="Google Shape;6382;p57"/>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57"/>
          <p:cNvGrpSpPr/>
          <p:nvPr/>
        </p:nvGrpSpPr>
        <p:grpSpPr>
          <a:xfrm>
            <a:off x="878187" y="2421970"/>
            <a:ext cx="272696" cy="351827"/>
            <a:chOff x="913012" y="2421970"/>
            <a:chExt cx="272696" cy="351827"/>
          </a:xfrm>
        </p:grpSpPr>
        <p:sp>
          <p:nvSpPr>
            <p:cNvPr id="6385" name="Google Shape;6385;p57"/>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57"/>
          <p:cNvGrpSpPr/>
          <p:nvPr/>
        </p:nvGrpSpPr>
        <p:grpSpPr>
          <a:xfrm>
            <a:off x="2274743" y="2422352"/>
            <a:ext cx="255649" cy="351445"/>
            <a:chOff x="2274743" y="2422352"/>
            <a:chExt cx="255649" cy="351445"/>
          </a:xfrm>
        </p:grpSpPr>
        <p:sp>
          <p:nvSpPr>
            <p:cNvPr id="6390" name="Google Shape;6390;p57"/>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57"/>
          <p:cNvGrpSpPr/>
          <p:nvPr/>
        </p:nvGrpSpPr>
        <p:grpSpPr>
          <a:xfrm>
            <a:off x="2708723" y="2421239"/>
            <a:ext cx="246552" cy="352558"/>
            <a:chOff x="2708723" y="2421239"/>
            <a:chExt cx="246552" cy="352558"/>
          </a:xfrm>
        </p:grpSpPr>
        <p:sp>
          <p:nvSpPr>
            <p:cNvPr id="6394" name="Google Shape;6394;p57"/>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57"/>
          <p:cNvGrpSpPr/>
          <p:nvPr/>
        </p:nvGrpSpPr>
        <p:grpSpPr>
          <a:xfrm>
            <a:off x="1835485" y="2422352"/>
            <a:ext cx="259433" cy="350714"/>
            <a:chOff x="1835485" y="2422352"/>
            <a:chExt cx="259433" cy="350714"/>
          </a:xfrm>
        </p:grpSpPr>
        <p:sp>
          <p:nvSpPr>
            <p:cNvPr id="6397" name="Google Shape;6397;p57"/>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57"/>
          <p:cNvGrpSpPr/>
          <p:nvPr/>
        </p:nvGrpSpPr>
        <p:grpSpPr>
          <a:xfrm>
            <a:off x="3150240" y="2422352"/>
            <a:ext cx="212489" cy="351445"/>
            <a:chOff x="3150240" y="2422352"/>
            <a:chExt cx="212489" cy="351445"/>
          </a:xfrm>
        </p:grpSpPr>
        <p:sp>
          <p:nvSpPr>
            <p:cNvPr id="6405" name="Google Shape;6405;p57"/>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57"/>
          <p:cNvGrpSpPr/>
          <p:nvPr/>
        </p:nvGrpSpPr>
        <p:grpSpPr>
          <a:xfrm>
            <a:off x="1367060" y="2422129"/>
            <a:ext cx="269261" cy="352050"/>
            <a:chOff x="1367060" y="2422129"/>
            <a:chExt cx="269261" cy="352050"/>
          </a:xfrm>
        </p:grpSpPr>
        <p:sp>
          <p:nvSpPr>
            <p:cNvPr id="6408" name="Google Shape;6408;p57"/>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2" name="Google Shape;6422;p57"/>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3" name="Google Shape;6423;p57"/>
          <p:cNvGrpSpPr/>
          <p:nvPr/>
        </p:nvGrpSpPr>
        <p:grpSpPr>
          <a:xfrm>
            <a:off x="4882690" y="2425405"/>
            <a:ext cx="274573" cy="350682"/>
            <a:chOff x="4882690" y="2425405"/>
            <a:chExt cx="274573" cy="350682"/>
          </a:xfrm>
        </p:grpSpPr>
        <p:sp>
          <p:nvSpPr>
            <p:cNvPr id="6424" name="Google Shape;6424;p57"/>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57"/>
          <p:cNvGrpSpPr/>
          <p:nvPr/>
        </p:nvGrpSpPr>
        <p:grpSpPr>
          <a:xfrm>
            <a:off x="6627639" y="2443884"/>
            <a:ext cx="355993" cy="313247"/>
            <a:chOff x="6627639" y="2443884"/>
            <a:chExt cx="355993" cy="313247"/>
          </a:xfrm>
        </p:grpSpPr>
        <p:sp>
          <p:nvSpPr>
            <p:cNvPr id="6427" name="Google Shape;6427;p57"/>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57"/>
          <p:cNvGrpSpPr/>
          <p:nvPr/>
        </p:nvGrpSpPr>
        <p:grpSpPr>
          <a:xfrm>
            <a:off x="6183451" y="2462140"/>
            <a:ext cx="351445" cy="277976"/>
            <a:chOff x="6183451" y="2462140"/>
            <a:chExt cx="351445" cy="277976"/>
          </a:xfrm>
        </p:grpSpPr>
        <p:sp>
          <p:nvSpPr>
            <p:cNvPr id="6431" name="Google Shape;6431;p57"/>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8" name="Google Shape;6438;p57"/>
          <p:cNvGrpSpPr/>
          <p:nvPr/>
        </p:nvGrpSpPr>
        <p:grpSpPr>
          <a:xfrm>
            <a:off x="5735477" y="2429858"/>
            <a:ext cx="353354" cy="341299"/>
            <a:chOff x="5735477" y="2429858"/>
            <a:chExt cx="353354" cy="341299"/>
          </a:xfrm>
        </p:grpSpPr>
        <p:sp>
          <p:nvSpPr>
            <p:cNvPr id="6439" name="Google Shape;6439;p57"/>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57"/>
          <p:cNvGrpSpPr/>
          <p:nvPr/>
        </p:nvGrpSpPr>
        <p:grpSpPr>
          <a:xfrm>
            <a:off x="5243735" y="2446973"/>
            <a:ext cx="405255" cy="275499"/>
            <a:chOff x="5283337" y="2478774"/>
            <a:chExt cx="358633" cy="243913"/>
          </a:xfrm>
        </p:grpSpPr>
        <p:sp>
          <p:nvSpPr>
            <p:cNvPr id="6446" name="Google Shape;6446;p57"/>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7"/>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7"/>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7"/>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7"/>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7"/>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7"/>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7"/>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7"/>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3" name="Google Shape;6463;p57"/>
          <p:cNvGrpSpPr/>
          <p:nvPr/>
        </p:nvGrpSpPr>
        <p:grpSpPr>
          <a:xfrm>
            <a:off x="7964753" y="2470823"/>
            <a:ext cx="362068" cy="258670"/>
            <a:chOff x="7964753" y="2470823"/>
            <a:chExt cx="362068" cy="258670"/>
          </a:xfrm>
        </p:grpSpPr>
        <p:sp>
          <p:nvSpPr>
            <p:cNvPr id="6464" name="Google Shape;6464;p57"/>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7"/>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7"/>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7"/>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7"/>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7"/>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7"/>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7"/>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7"/>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57"/>
          <p:cNvGrpSpPr/>
          <p:nvPr/>
        </p:nvGrpSpPr>
        <p:grpSpPr>
          <a:xfrm>
            <a:off x="7524349" y="2456447"/>
            <a:ext cx="350332" cy="288948"/>
            <a:chOff x="7524349" y="2456447"/>
            <a:chExt cx="350332" cy="288948"/>
          </a:xfrm>
        </p:grpSpPr>
        <p:sp>
          <p:nvSpPr>
            <p:cNvPr id="6474" name="Google Shape;6474;p57"/>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7"/>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7"/>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7"/>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7"/>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57"/>
          <p:cNvGrpSpPr/>
          <p:nvPr/>
        </p:nvGrpSpPr>
        <p:grpSpPr>
          <a:xfrm>
            <a:off x="3972749" y="2894211"/>
            <a:ext cx="355230" cy="356725"/>
            <a:chOff x="3972749" y="2894211"/>
            <a:chExt cx="355230" cy="356725"/>
          </a:xfrm>
        </p:grpSpPr>
        <p:sp>
          <p:nvSpPr>
            <p:cNvPr id="6480" name="Google Shape;6480;p57"/>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7"/>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7"/>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7"/>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7"/>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57"/>
          <p:cNvGrpSpPr/>
          <p:nvPr/>
        </p:nvGrpSpPr>
        <p:grpSpPr>
          <a:xfrm>
            <a:off x="3527797" y="2918796"/>
            <a:ext cx="355993" cy="307904"/>
            <a:chOff x="3527797" y="2918796"/>
            <a:chExt cx="355993" cy="307904"/>
          </a:xfrm>
        </p:grpSpPr>
        <p:sp>
          <p:nvSpPr>
            <p:cNvPr id="6486" name="Google Shape;6486;p57"/>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7"/>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7"/>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7"/>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7"/>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7"/>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7"/>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7"/>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7"/>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7"/>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7"/>
          <p:cNvGrpSpPr/>
          <p:nvPr/>
        </p:nvGrpSpPr>
        <p:grpSpPr>
          <a:xfrm>
            <a:off x="3082845" y="2920959"/>
            <a:ext cx="356375" cy="302338"/>
            <a:chOff x="3082845" y="2920959"/>
            <a:chExt cx="356375" cy="302338"/>
          </a:xfrm>
        </p:grpSpPr>
        <p:sp>
          <p:nvSpPr>
            <p:cNvPr id="6497" name="Google Shape;6497;p57"/>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7"/>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57"/>
          <p:cNvGrpSpPr/>
          <p:nvPr/>
        </p:nvGrpSpPr>
        <p:grpSpPr>
          <a:xfrm>
            <a:off x="2639038" y="2894942"/>
            <a:ext cx="355612" cy="355612"/>
            <a:chOff x="2639038" y="2894942"/>
            <a:chExt cx="355612" cy="355612"/>
          </a:xfrm>
        </p:grpSpPr>
        <p:sp>
          <p:nvSpPr>
            <p:cNvPr id="6500" name="Google Shape;6500;p57"/>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7"/>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57"/>
          <p:cNvGrpSpPr/>
          <p:nvPr/>
        </p:nvGrpSpPr>
        <p:grpSpPr>
          <a:xfrm>
            <a:off x="2194468" y="2938865"/>
            <a:ext cx="355993" cy="267766"/>
            <a:chOff x="2194468" y="2938865"/>
            <a:chExt cx="355993" cy="267766"/>
          </a:xfrm>
        </p:grpSpPr>
        <p:sp>
          <p:nvSpPr>
            <p:cNvPr id="6503" name="Google Shape;6503;p57"/>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7"/>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7"/>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7"/>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7"/>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7"/>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7"/>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7"/>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7"/>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7"/>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7"/>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7"/>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7"/>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7"/>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7"/>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7"/>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7"/>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7"/>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7"/>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7"/>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57"/>
          <p:cNvGrpSpPr/>
          <p:nvPr/>
        </p:nvGrpSpPr>
        <p:grpSpPr>
          <a:xfrm>
            <a:off x="1749897" y="2894561"/>
            <a:ext cx="355993" cy="355612"/>
            <a:chOff x="1749897" y="2894561"/>
            <a:chExt cx="355993" cy="355612"/>
          </a:xfrm>
        </p:grpSpPr>
        <p:sp>
          <p:nvSpPr>
            <p:cNvPr id="6524" name="Google Shape;6524;p57"/>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7"/>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7"/>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7"/>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7"/>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7"/>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7"/>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7"/>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7"/>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7"/>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7"/>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57"/>
          <p:cNvGrpSpPr/>
          <p:nvPr/>
        </p:nvGrpSpPr>
        <p:grpSpPr>
          <a:xfrm>
            <a:off x="1305327" y="2894211"/>
            <a:ext cx="357520" cy="357488"/>
            <a:chOff x="1305327" y="2894211"/>
            <a:chExt cx="357520" cy="357488"/>
          </a:xfrm>
        </p:grpSpPr>
        <p:sp>
          <p:nvSpPr>
            <p:cNvPr id="6536" name="Google Shape;6536;p57"/>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7"/>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7"/>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7"/>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7"/>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57"/>
          <p:cNvGrpSpPr/>
          <p:nvPr/>
        </p:nvGrpSpPr>
        <p:grpSpPr>
          <a:xfrm>
            <a:off x="853950" y="2894720"/>
            <a:ext cx="364104" cy="353290"/>
            <a:chOff x="853950" y="2894720"/>
            <a:chExt cx="364104" cy="353290"/>
          </a:xfrm>
        </p:grpSpPr>
        <p:sp>
          <p:nvSpPr>
            <p:cNvPr id="6542" name="Google Shape;6542;p57"/>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7"/>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7"/>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7"/>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7"/>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7"/>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7"/>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57"/>
          <p:cNvGrpSpPr/>
          <p:nvPr/>
        </p:nvGrpSpPr>
        <p:grpSpPr>
          <a:xfrm>
            <a:off x="7066548" y="2912594"/>
            <a:ext cx="352209" cy="334938"/>
            <a:chOff x="7066548" y="2912594"/>
            <a:chExt cx="352209" cy="334938"/>
          </a:xfrm>
        </p:grpSpPr>
        <p:sp>
          <p:nvSpPr>
            <p:cNvPr id="6550" name="Google Shape;6550;p57"/>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7"/>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7"/>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7"/>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7"/>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7"/>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6" name="Google Shape;6556;p57"/>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7"/>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8" name="Google Shape;6558;p57"/>
          <p:cNvGrpSpPr/>
          <p:nvPr/>
        </p:nvGrpSpPr>
        <p:grpSpPr>
          <a:xfrm>
            <a:off x="7541397" y="2904802"/>
            <a:ext cx="318495" cy="352209"/>
            <a:chOff x="7541397" y="2904802"/>
            <a:chExt cx="318495" cy="352209"/>
          </a:xfrm>
        </p:grpSpPr>
        <p:sp>
          <p:nvSpPr>
            <p:cNvPr id="6559" name="Google Shape;6559;p57"/>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7"/>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57"/>
          <p:cNvGrpSpPr/>
          <p:nvPr/>
        </p:nvGrpSpPr>
        <p:grpSpPr>
          <a:xfrm>
            <a:off x="8003015" y="2904039"/>
            <a:ext cx="306759" cy="351445"/>
            <a:chOff x="8003015" y="2904039"/>
            <a:chExt cx="306759" cy="351445"/>
          </a:xfrm>
        </p:grpSpPr>
        <p:sp>
          <p:nvSpPr>
            <p:cNvPr id="6562" name="Google Shape;6562;p57"/>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7"/>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7"/>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7"/>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7"/>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7"/>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57"/>
          <p:cNvGrpSpPr/>
          <p:nvPr/>
        </p:nvGrpSpPr>
        <p:grpSpPr>
          <a:xfrm>
            <a:off x="5687770" y="2885496"/>
            <a:ext cx="369638" cy="369606"/>
            <a:chOff x="5687770" y="2885496"/>
            <a:chExt cx="369638" cy="369606"/>
          </a:xfrm>
        </p:grpSpPr>
        <p:sp>
          <p:nvSpPr>
            <p:cNvPr id="6569" name="Google Shape;6569;p57"/>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7"/>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7"/>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7"/>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7"/>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7"/>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7"/>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7"/>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7"/>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7"/>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9" name="Google Shape;6579;p57"/>
          <p:cNvGrpSpPr/>
          <p:nvPr/>
        </p:nvGrpSpPr>
        <p:grpSpPr>
          <a:xfrm>
            <a:off x="4881958" y="2904802"/>
            <a:ext cx="156417" cy="349537"/>
            <a:chOff x="4881958" y="2904802"/>
            <a:chExt cx="156417" cy="349537"/>
          </a:xfrm>
        </p:grpSpPr>
        <p:sp>
          <p:nvSpPr>
            <p:cNvPr id="6580" name="Google Shape;6580;p57"/>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7"/>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7"/>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7"/>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7"/>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7"/>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7"/>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57"/>
          <p:cNvGrpSpPr/>
          <p:nvPr/>
        </p:nvGrpSpPr>
        <p:grpSpPr>
          <a:xfrm>
            <a:off x="5230318" y="2886514"/>
            <a:ext cx="371133" cy="367443"/>
            <a:chOff x="5230318" y="2886514"/>
            <a:chExt cx="371133" cy="367443"/>
          </a:xfrm>
        </p:grpSpPr>
        <p:sp>
          <p:nvSpPr>
            <p:cNvPr id="6588" name="Google Shape;6588;p57"/>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7"/>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7"/>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7"/>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7"/>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7"/>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7"/>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7"/>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7"/>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57"/>
          <p:cNvGrpSpPr/>
          <p:nvPr/>
        </p:nvGrpSpPr>
        <p:grpSpPr>
          <a:xfrm>
            <a:off x="5748358" y="3434578"/>
            <a:ext cx="352590" cy="182561"/>
            <a:chOff x="5748358" y="3434578"/>
            <a:chExt cx="352590" cy="182561"/>
          </a:xfrm>
        </p:grpSpPr>
        <p:sp>
          <p:nvSpPr>
            <p:cNvPr id="6598" name="Google Shape;6598;p57"/>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7"/>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7"/>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7"/>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7"/>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7"/>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57"/>
          <p:cNvGrpSpPr/>
          <p:nvPr/>
        </p:nvGrpSpPr>
        <p:grpSpPr>
          <a:xfrm>
            <a:off x="862283" y="4274771"/>
            <a:ext cx="341204" cy="359301"/>
            <a:chOff x="862283" y="4274771"/>
            <a:chExt cx="341204" cy="359301"/>
          </a:xfrm>
        </p:grpSpPr>
        <p:sp>
          <p:nvSpPr>
            <p:cNvPr id="6605" name="Google Shape;6605;p57"/>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7"/>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7"/>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57"/>
          <p:cNvGrpSpPr/>
          <p:nvPr/>
        </p:nvGrpSpPr>
        <p:grpSpPr>
          <a:xfrm>
            <a:off x="1396957" y="4287365"/>
            <a:ext cx="301861" cy="332871"/>
            <a:chOff x="1396957" y="4287365"/>
            <a:chExt cx="301861" cy="332871"/>
          </a:xfrm>
        </p:grpSpPr>
        <p:sp>
          <p:nvSpPr>
            <p:cNvPr id="6609" name="Google Shape;6609;p57"/>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7"/>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7"/>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7"/>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7"/>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7"/>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7"/>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7"/>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7"/>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7"/>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7"/>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7"/>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7"/>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7"/>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7"/>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57"/>
          <p:cNvGrpSpPr/>
          <p:nvPr/>
        </p:nvGrpSpPr>
        <p:grpSpPr>
          <a:xfrm>
            <a:off x="1865381" y="4277506"/>
            <a:ext cx="396131" cy="355612"/>
            <a:chOff x="1865381" y="4277506"/>
            <a:chExt cx="396131" cy="355612"/>
          </a:xfrm>
        </p:grpSpPr>
        <p:sp>
          <p:nvSpPr>
            <p:cNvPr id="6625" name="Google Shape;6625;p57"/>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7"/>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7"/>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7"/>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7"/>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7"/>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1" name="Google Shape;6631;p57"/>
          <p:cNvGrpSpPr/>
          <p:nvPr/>
        </p:nvGrpSpPr>
        <p:grpSpPr>
          <a:xfrm>
            <a:off x="2411823" y="4303999"/>
            <a:ext cx="334398" cy="299953"/>
            <a:chOff x="2411823" y="4303999"/>
            <a:chExt cx="334398" cy="299953"/>
          </a:xfrm>
        </p:grpSpPr>
        <p:sp>
          <p:nvSpPr>
            <p:cNvPr id="6632" name="Google Shape;6632;p57"/>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7"/>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7"/>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7"/>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7"/>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7"/>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7"/>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9" name="Google Shape;6639;p57"/>
          <p:cNvGrpSpPr/>
          <p:nvPr/>
        </p:nvGrpSpPr>
        <p:grpSpPr>
          <a:xfrm>
            <a:off x="2903337" y="4279032"/>
            <a:ext cx="382519" cy="350682"/>
            <a:chOff x="2903337" y="4279032"/>
            <a:chExt cx="382519" cy="350682"/>
          </a:xfrm>
        </p:grpSpPr>
        <p:sp>
          <p:nvSpPr>
            <p:cNvPr id="6640" name="Google Shape;6640;p57"/>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7"/>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7"/>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7"/>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7"/>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7"/>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7"/>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7"/>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7"/>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7"/>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7"/>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7"/>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7"/>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7"/>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7"/>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5" name="Google Shape;6655;p57"/>
          <p:cNvGrpSpPr/>
          <p:nvPr/>
        </p:nvGrpSpPr>
        <p:grpSpPr>
          <a:xfrm>
            <a:off x="3933342" y="4315767"/>
            <a:ext cx="383632" cy="276449"/>
            <a:chOff x="3933342" y="4315767"/>
            <a:chExt cx="383632" cy="276449"/>
          </a:xfrm>
        </p:grpSpPr>
        <p:sp>
          <p:nvSpPr>
            <p:cNvPr id="6656" name="Google Shape;6656;p5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57"/>
          <p:cNvGrpSpPr/>
          <p:nvPr/>
        </p:nvGrpSpPr>
        <p:grpSpPr>
          <a:xfrm>
            <a:off x="3441065" y="4302505"/>
            <a:ext cx="337069" cy="302593"/>
            <a:chOff x="3441065" y="4302505"/>
            <a:chExt cx="337069" cy="302593"/>
          </a:xfrm>
        </p:grpSpPr>
        <p:sp>
          <p:nvSpPr>
            <p:cNvPr id="6663" name="Google Shape;6663;p57"/>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7"/>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7"/>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7"/>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7"/>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7"/>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7"/>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7"/>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7"/>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7"/>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7"/>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7"/>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7"/>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57"/>
          <p:cNvGrpSpPr/>
          <p:nvPr/>
        </p:nvGrpSpPr>
        <p:grpSpPr>
          <a:xfrm>
            <a:off x="3532345" y="3362635"/>
            <a:ext cx="339328" cy="336274"/>
            <a:chOff x="3532345" y="3362635"/>
            <a:chExt cx="339328" cy="336274"/>
          </a:xfrm>
        </p:grpSpPr>
        <p:sp>
          <p:nvSpPr>
            <p:cNvPr id="6677" name="Google Shape;6677;p5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7"/>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7"/>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7"/>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2" name="Google Shape;6682;p57"/>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3" name="Google Shape;6683;p57"/>
          <p:cNvGrpSpPr/>
          <p:nvPr/>
        </p:nvGrpSpPr>
        <p:grpSpPr>
          <a:xfrm>
            <a:off x="1883955" y="3808700"/>
            <a:ext cx="162873" cy="351445"/>
            <a:chOff x="1883955" y="3808700"/>
            <a:chExt cx="162873" cy="351445"/>
          </a:xfrm>
        </p:grpSpPr>
        <p:sp>
          <p:nvSpPr>
            <p:cNvPr id="6684" name="Google Shape;6684;p57"/>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7"/>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57"/>
          <p:cNvGrpSpPr/>
          <p:nvPr/>
        </p:nvGrpSpPr>
        <p:grpSpPr>
          <a:xfrm>
            <a:off x="939156" y="3809209"/>
            <a:ext cx="192007" cy="351318"/>
            <a:chOff x="939156" y="3809209"/>
            <a:chExt cx="192007" cy="351318"/>
          </a:xfrm>
        </p:grpSpPr>
        <p:sp>
          <p:nvSpPr>
            <p:cNvPr id="6687" name="Google Shape;6687;p57"/>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7"/>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57"/>
          <p:cNvGrpSpPr/>
          <p:nvPr/>
        </p:nvGrpSpPr>
        <p:grpSpPr>
          <a:xfrm>
            <a:off x="2306167" y="3809845"/>
            <a:ext cx="193915" cy="349155"/>
            <a:chOff x="2306167" y="3809845"/>
            <a:chExt cx="193915" cy="349155"/>
          </a:xfrm>
        </p:grpSpPr>
        <p:sp>
          <p:nvSpPr>
            <p:cNvPr id="6690" name="Google Shape;6690;p57"/>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7"/>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7"/>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7"/>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7"/>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7"/>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7"/>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57"/>
          <p:cNvGrpSpPr/>
          <p:nvPr/>
        </p:nvGrpSpPr>
        <p:grpSpPr>
          <a:xfrm>
            <a:off x="1323901" y="3807173"/>
            <a:ext cx="356343" cy="356757"/>
            <a:chOff x="1323901" y="3807173"/>
            <a:chExt cx="356343" cy="356757"/>
          </a:xfrm>
        </p:grpSpPr>
        <p:sp>
          <p:nvSpPr>
            <p:cNvPr id="6698" name="Google Shape;6698;p57"/>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7"/>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7"/>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7"/>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7"/>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7"/>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7"/>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7"/>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7"/>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7"/>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7"/>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7"/>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7"/>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7"/>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7"/>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7"/>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7"/>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7"/>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7"/>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7"/>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7"/>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7"/>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7"/>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7"/>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2" name="Google Shape;6722;p57"/>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3" name="Google Shape;6723;p57"/>
          <p:cNvGrpSpPr/>
          <p:nvPr/>
        </p:nvGrpSpPr>
        <p:grpSpPr>
          <a:xfrm>
            <a:off x="859262" y="3353920"/>
            <a:ext cx="306759" cy="351445"/>
            <a:chOff x="859262" y="3353920"/>
            <a:chExt cx="306759" cy="351445"/>
          </a:xfrm>
        </p:grpSpPr>
        <p:sp>
          <p:nvSpPr>
            <p:cNvPr id="6724" name="Google Shape;6724;p57"/>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7"/>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7"/>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7"/>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7"/>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9" name="Google Shape;6729;p57"/>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0" name="Google Shape;6730;p57"/>
          <p:cNvGrpSpPr/>
          <p:nvPr/>
        </p:nvGrpSpPr>
        <p:grpSpPr>
          <a:xfrm>
            <a:off x="3967437" y="3837102"/>
            <a:ext cx="364708" cy="295405"/>
            <a:chOff x="3967437" y="3837102"/>
            <a:chExt cx="364708" cy="295405"/>
          </a:xfrm>
        </p:grpSpPr>
        <p:sp>
          <p:nvSpPr>
            <p:cNvPr id="6731" name="Google Shape;6731;p57"/>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7"/>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7"/>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7"/>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7"/>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6" name="Google Shape;6736;p57"/>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7"/>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7"/>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9" name="Google Shape;6739;p57"/>
          <p:cNvGrpSpPr/>
          <p:nvPr/>
        </p:nvGrpSpPr>
        <p:grpSpPr>
          <a:xfrm>
            <a:off x="5811827" y="3806451"/>
            <a:ext cx="283743" cy="308444"/>
            <a:chOff x="5964227" y="3858701"/>
            <a:chExt cx="283743" cy="308444"/>
          </a:xfrm>
        </p:grpSpPr>
        <p:sp>
          <p:nvSpPr>
            <p:cNvPr id="6740" name="Google Shape;6740;p57"/>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7"/>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7"/>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7"/>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57"/>
          <p:cNvGrpSpPr/>
          <p:nvPr/>
        </p:nvGrpSpPr>
        <p:grpSpPr>
          <a:xfrm>
            <a:off x="6243508" y="3873073"/>
            <a:ext cx="320372" cy="213602"/>
            <a:chOff x="6395908" y="3873073"/>
            <a:chExt cx="320372" cy="213602"/>
          </a:xfrm>
        </p:grpSpPr>
        <p:sp>
          <p:nvSpPr>
            <p:cNvPr id="6745" name="Google Shape;6745;p57"/>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7"/>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7"/>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7"/>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7"/>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7"/>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7"/>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7"/>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7"/>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7"/>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57"/>
          <p:cNvGrpSpPr/>
          <p:nvPr/>
        </p:nvGrpSpPr>
        <p:grpSpPr>
          <a:xfrm>
            <a:off x="7262890" y="3802816"/>
            <a:ext cx="357138" cy="352018"/>
            <a:chOff x="7415290" y="3802816"/>
            <a:chExt cx="357138" cy="352018"/>
          </a:xfrm>
        </p:grpSpPr>
        <p:sp>
          <p:nvSpPr>
            <p:cNvPr id="6756" name="Google Shape;6756;p57"/>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7"/>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7"/>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7"/>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7"/>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7"/>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7"/>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7"/>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57"/>
          <p:cNvGrpSpPr/>
          <p:nvPr/>
        </p:nvGrpSpPr>
        <p:grpSpPr>
          <a:xfrm>
            <a:off x="6737312" y="3833413"/>
            <a:ext cx="355230" cy="293401"/>
            <a:chOff x="6889712" y="3833413"/>
            <a:chExt cx="355230" cy="293401"/>
          </a:xfrm>
        </p:grpSpPr>
        <p:sp>
          <p:nvSpPr>
            <p:cNvPr id="6765" name="Google Shape;6765;p57"/>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7"/>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7"/>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7"/>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7"/>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0" name="Google Shape;6770;p57"/>
          <p:cNvGrpSpPr/>
          <p:nvPr/>
        </p:nvGrpSpPr>
        <p:grpSpPr>
          <a:xfrm>
            <a:off x="7707152" y="3835870"/>
            <a:ext cx="282318" cy="337168"/>
            <a:chOff x="1635875" y="237775"/>
            <a:chExt cx="4370250" cy="5219325"/>
          </a:xfrm>
        </p:grpSpPr>
        <p:sp>
          <p:nvSpPr>
            <p:cNvPr id="6771" name="Google Shape;6771;p57"/>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7"/>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3" name="Google Shape;6773;p57"/>
          <p:cNvGrpSpPr/>
          <p:nvPr/>
        </p:nvGrpSpPr>
        <p:grpSpPr>
          <a:xfrm>
            <a:off x="3103963" y="3361140"/>
            <a:ext cx="297886" cy="337578"/>
            <a:chOff x="3103963" y="3361140"/>
            <a:chExt cx="297886" cy="337578"/>
          </a:xfrm>
        </p:grpSpPr>
        <p:sp>
          <p:nvSpPr>
            <p:cNvPr id="6774" name="Google Shape;6774;p57"/>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7"/>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7"/>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7"/>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7"/>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7"/>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7"/>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7"/>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7"/>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7"/>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7"/>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7"/>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57"/>
          <p:cNvGrpSpPr/>
          <p:nvPr/>
        </p:nvGrpSpPr>
        <p:grpSpPr>
          <a:xfrm>
            <a:off x="2667821" y="3361108"/>
            <a:ext cx="273046" cy="337801"/>
            <a:chOff x="2667821" y="3361108"/>
            <a:chExt cx="273046" cy="337801"/>
          </a:xfrm>
        </p:grpSpPr>
        <p:sp>
          <p:nvSpPr>
            <p:cNvPr id="6799" name="Google Shape;6799;p57"/>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7"/>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7"/>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7"/>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7"/>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7"/>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7"/>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7"/>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7"/>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7"/>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7"/>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7"/>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7"/>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7"/>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7"/>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7"/>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7"/>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7"/>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7"/>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57"/>
          <p:cNvGrpSpPr/>
          <p:nvPr/>
        </p:nvGrpSpPr>
        <p:grpSpPr>
          <a:xfrm>
            <a:off x="2212469" y="3360313"/>
            <a:ext cx="282715" cy="338660"/>
            <a:chOff x="2212469" y="3360313"/>
            <a:chExt cx="282715" cy="338660"/>
          </a:xfrm>
        </p:grpSpPr>
        <p:sp>
          <p:nvSpPr>
            <p:cNvPr id="6819" name="Google Shape;6819;p57"/>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7"/>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7"/>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57"/>
          <p:cNvGrpSpPr/>
          <p:nvPr/>
        </p:nvGrpSpPr>
        <p:grpSpPr>
          <a:xfrm>
            <a:off x="1768821" y="3361108"/>
            <a:ext cx="278739" cy="339073"/>
            <a:chOff x="1768821" y="3361108"/>
            <a:chExt cx="278739" cy="339073"/>
          </a:xfrm>
        </p:grpSpPr>
        <p:sp>
          <p:nvSpPr>
            <p:cNvPr id="6823" name="Google Shape;6823;p57"/>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7"/>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7"/>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7"/>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7"/>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7"/>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7"/>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7"/>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7"/>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7"/>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7"/>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57"/>
          <p:cNvGrpSpPr/>
          <p:nvPr/>
        </p:nvGrpSpPr>
        <p:grpSpPr>
          <a:xfrm>
            <a:off x="5337883" y="3336873"/>
            <a:ext cx="307141" cy="376826"/>
            <a:chOff x="5337883" y="3336873"/>
            <a:chExt cx="307141" cy="376826"/>
          </a:xfrm>
        </p:grpSpPr>
        <p:sp>
          <p:nvSpPr>
            <p:cNvPr id="6835" name="Google Shape;6835;p57"/>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7"/>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57"/>
          <p:cNvGrpSpPr/>
          <p:nvPr/>
        </p:nvGrpSpPr>
        <p:grpSpPr>
          <a:xfrm>
            <a:off x="4883835" y="3337255"/>
            <a:ext cx="323425" cy="377557"/>
            <a:chOff x="4883835" y="3337255"/>
            <a:chExt cx="323425" cy="377557"/>
          </a:xfrm>
        </p:grpSpPr>
        <p:sp>
          <p:nvSpPr>
            <p:cNvPr id="6838" name="Google Shape;6838;p57"/>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7"/>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7"/>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57"/>
          <p:cNvGrpSpPr/>
          <p:nvPr/>
        </p:nvGrpSpPr>
        <p:grpSpPr>
          <a:xfrm>
            <a:off x="6193310" y="3407289"/>
            <a:ext cx="352590" cy="237488"/>
            <a:chOff x="6193310" y="3407289"/>
            <a:chExt cx="352590" cy="237488"/>
          </a:xfrm>
        </p:grpSpPr>
        <p:sp>
          <p:nvSpPr>
            <p:cNvPr id="6842" name="Google Shape;6842;p57"/>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7"/>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7"/>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7"/>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7"/>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57"/>
          <p:cNvGrpSpPr/>
          <p:nvPr/>
        </p:nvGrpSpPr>
        <p:grpSpPr>
          <a:xfrm>
            <a:off x="6637117" y="3397843"/>
            <a:ext cx="353735" cy="254504"/>
            <a:chOff x="6637117" y="3397843"/>
            <a:chExt cx="353735" cy="254504"/>
          </a:xfrm>
        </p:grpSpPr>
        <p:sp>
          <p:nvSpPr>
            <p:cNvPr id="6848" name="Google Shape;6848;p57"/>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7"/>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7"/>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7"/>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7"/>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7"/>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57"/>
          <p:cNvGrpSpPr/>
          <p:nvPr/>
        </p:nvGrpSpPr>
        <p:grpSpPr>
          <a:xfrm>
            <a:off x="7075994" y="3349531"/>
            <a:ext cx="360637" cy="352336"/>
            <a:chOff x="7075994" y="3349531"/>
            <a:chExt cx="360637" cy="352336"/>
          </a:xfrm>
        </p:grpSpPr>
        <p:sp>
          <p:nvSpPr>
            <p:cNvPr id="6855" name="Google Shape;6855;p57"/>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7"/>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7"/>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7"/>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7"/>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7"/>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7"/>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57"/>
          <p:cNvGrpSpPr/>
          <p:nvPr/>
        </p:nvGrpSpPr>
        <p:grpSpPr>
          <a:xfrm>
            <a:off x="7651983" y="3349181"/>
            <a:ext cx="107183" cy="352399"/>
            <a:chOff x="7651983" y="3349181"/>
            <a:chExt cx="107183" cy="352399"/>
          </a:xfrm>
        </p:grpSpPr>
        <p:sp>
          <p:nvSpPr>
            <p:cNvPr id="6863" name="Google Shape;6863;p57"/>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7"/>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57"/>
          <p:cNvGrpSpPr/>
          <p:nvPr/>
        </p:nvGrpSpPr>
        <p:grpSpPr>
          <a:xfrm>
            <a:off x="7973468" y="3382322"/>
            <a:ext cx="352590" cy="287072"/>
            <a:chOff x="7973468" y="3382322"/>
            <a:chExt cx="352590" cy="287072"/>
          </a:xfrm>
        </p:grpSpPr>
        <p:sp>
          <p:nvSpPr>
            <p:cNvPr id="6866" name="Google Shape;6866;p57"/>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7"/>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7"/>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7"/>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7"/>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7"/>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7"/>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7"/>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7"/>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7"/>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7"/>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881"/>
        <p:cNvGrpSpPr/>
        <p:nvPr/>
      </p:nvGrpSpPr>
      <p:grpSpPr>
        <a:xfrm>
          <a:off x="0" y="0"/>
          <a:ext cx="0" cy="0"/>
          <a:chOff x="0" y="0"/>
          <a:chExt cx="0" cy="0"/>
        </a:xfrm>
      </p:grpSpPr>
      <p:sp>
        <p:nvSpPr>
          <p:cNvPr id="6882" name="Google Shape;6882;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6883" name="Google Shape;6883;p58"/>
          <p:cNvGrpSpPr/>
          <p:nvPr/>
        </p:nvGrpSpPr>
        <p:grpSpPr>
          <a:xfrm>
            <a:off x="849677" y="1500658"/>
            <a:ext cx="347872" cy="347488"/>
            <a:chOff x="849677" y="1500658"/>
            <a:chExt cx="347872" cy="347488"/>
          </a:xfrm>
        </p:grpSpPr>
        <p:sp>
          <p:nvSpPr>
            <p:cNvPr id="6884" name="Google Shape;6884;p58"/>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8"/>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8"/>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8"/>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8"/>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8"/>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58"/>
          <p:cNvGrpSpPr/>
          <p:nvPr/>
        </p:nvGrpSpPr>
        <p:grpSpPr>
          <a:xfrm>
            <a:off x="1415853" y="1500658"/>
            <a:ext cx="315872" cy="347488"/>
            <a:chOff x="1415853" y="1500658"/>
            <a:chExt cx="315872" cy="347488"/>
          </a:xfrm>
        </p:grpSpPr>
        <p:sp>
          <p:nvSpPr>
            <p:cNvPr id="6891" name="Google Shape;6891;p58"/>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8"/>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8"/>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8"/>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58"/>
          <p:cNvGrpSpPr/>
          <p:nvPr/>
        </p:nvGrpSpPr>
        <p:grpSpPr>
          <a:xfrm>
            <a:off x="4697389" y="1500658"/>
            <a:ext cx="347520" cy="347104"/>
            <a:chOff x="4697389" y="1500658"/>
            <a:chExt cx="347520" cy="347104"/>
          </a:xfrm>
        </p:grpSpPr>
        <p:sp>
          <p:nvSpPr>
            <p:cNvPr id="6896" name="Google Shape;6896;p58"/>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8"/>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8"/>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58"/>
          <p:cNvGrpSpPr/>
          <p:nvPr/>
        </p:nvGrpSpPr>
        <p:grpSpPr>
          <a:xfrm>
            <a:off x="3603533" y="1964946"/>
            <a:ext cx="347520" cy="353760"/>
            <a:chOff x="3603533" y="1964946"/>
            <a:chExt cx="347520" cy="353760"/>
          </a:xfrm>
        </p:grpSpPr>
        <p:sp>
          <p:nvSpPr>
            <p:cNvPr id="6900" name="Google Shape;6900;p58"/>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8"/>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8"/>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58"/>
          <p:cNvGrpSpPr/>
          <p:nvPr/>
        </p:nvGrpSpPr>
        <p:grpSpPr>
          <a:xfrm>
            <a:off x="1950765" y="1964338"/>
            <a:ext cx="357792" cy="352448"/>
            <a:chOff x="1950765" y="1964338"/>
            <a:chExt cx="357792" cy="352448"/>
          </a:xfrm>
        </p:grpSpPr>
        <p:sp>
          <p:nvSpPr>
            <p:cNvPr id="6904" name="Google Shape;6904;p58"/>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8"/>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8"/>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8"/>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58"/>
          <p:cNvGrpSpPr/>
          <p:nvPr/>
        </p:nvGrpSpPr>
        <p:grpSpPr>
          <a:xfrm>
            <a:off x="7435629" y="1964690"/>
            <a:ext cx="367712" cy="353248"/>
            <a:chOff x="7435629" y="1964690"/>
            <a:chExt cx="367712" cy="353248"/>
          </a:xfrm>
        </p:grpSpPr>
        <p:sp>
          <p:nvSpPr>
            <p:cNvPr id="6909" name="Google Shape;6909;p58"/>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8"/>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8"/>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8"/>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58"/>
          <p:cNvGrpSpPr/>
          <p:nvPr/>
        </p:nvGrpSpPr>
        <p:grpSpPr>
          <a:xfrm>
            <a:off x="2512749" y="1965042"/>
            <a:ext cx="333024" cy="352896"/>
            <a:chOff x="2512749" y="1965042"/>
            <a:chExt cx="333024" cy="352896"/>
          </a:xfrm>
        </p:grpSpPr>
        <p:sp>
          <p:nvSpPr>
            <p:cNvPr id="6914" name="Google Shape;6914;p58"/>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8"/>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8"/>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8"/>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8"/>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58"/>
          <p:cNvGrpSpPr/>
          <p:nvPr/>
        </p:nvGrpSpPr>
        <p:grpSpPr>
          <a:xfrm>
            <a:off x="1398317" y="1981778"/>
            <a:ext cx="365792" cy="335392"/>
            <a:chOff x="1398317" y="1981778"/>
            <a:chExt cx="365792" cy="335392"/>
          </a:xfrm>
        </p:grpSpPr>
        <p:sp>
          <p:nvSpPr>
            <p:cNvPr id="6920" name="Google Shape;6920;p58"/>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8"/>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8"/>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8"/>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8"/>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8"/>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58"/>
          <p:cNvGrpSpPr/>
          <p:nvPr/>
        </p:nvGrpSpPr>
        <p:grpSpPr>
          <a:xfrm>
            <a:off x="3052237" y="2003570"/>
            <a:ext cx="353600" cy="314752"/>
            <a:chOff x="3052237" y="2003570"/>
            <a:chExt cx="353600" cy="314752"/>
          </a:xfrm>
        </p:grpSpPr>
        <p:sp>
          <p:nvSpPr>
            <p:cNvPr id="6927" name="Google Shape;6927;p58"/>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8"/>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8"/>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58"/>
          <p:cNvGrpSpPr/>
          <p:nvPr/>
        </p:nvGrpSpPr>
        <p:grpSpPr>
          <a:xfrm>
            <a:off x="1404013" y="2958066"/>
            <a:ext cx="368096" cy="223968"/>
            <a:chOff x="1404013" y="2958066"/>
            <a:chExt cx="368096" cy="223968"/>
          </a:xfrm>
        </p:grpSpPr>
        <p:sp>
          <p:nvSpPr>
            <p:cNvPr id="6931" name="Google Shape;6931;p58"/>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8"/>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3" name="Google Shape;6933;p58"/>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8"/>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5" name="Google Shape;6935;p58"/>
          <p:cNvGrpSpPr/>
          <p:nvPr/>
        </p:nvGrpSpPr>
        <p:grpSpPr>
          <a:xfrm>
            <a:off x="1951149" y="2885202"/>
            <a:ext cx="370368" cy="367328"/>
            <a:chOff x="1951149" y="2885202"/>
            <a:chExt cx="370368" cy="367328"/>
          </a:xfrm>
        </p:grpSpPr>
        <p:sp>
          <p:nvSpPr>
            <p:cNvPr id="6936" name="Google Shape;6936;p58"/>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8"/>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8"/>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58"/>
          <p:cNvGrpSpPr/>
          <p:nvPr/>
        </p:nvGrpSpPr>
        <p:grpSpPr>
          <a:xfrm>
            <a:off x="2501677" y="2906162"/>
            <a:ext cx="367328" cy="327296"/>
            <a:chOff x="2501677" y="2906162"/>
            <a:chExt cx="367328" cy="327296"/>
          </a:xfrm>
        </p:grpSpPr>
        <p:sp>
          <p:nvSpPr>
            <p:cNvPr id="6940" name="Google Shape;6940;p58"/>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8"/>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8"/>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3" name="Google Shape;6943;p58"/>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4" name="Google Shape;6944;p58"/>
          <p:cNvGrpSpPr/>
          <p:nvPr/>
        </p:nvGrpSpPr>
        <p:grpSpPr>
          <a:xfrm>
            <a:off x="3050317" y="2893714"/>
            <a:ext cx="367712" cy="354240"/>
            <a:chOff x="3050317" y="2893714"/>
            <a:chExt cx="367712" cy="354240"/>
          </a:xfrm>
        </p:grpSpPr>
        <p:sp>
          <p:nvSpPr>
            <p:cNvPr id="6945" name="Google Shape;6945;p58"/>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8"/>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7" name="Google Shape;6947;p58"/>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8"/>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9" name="Google Shape;6949;p58"/>
          <p:cNvGrpSpPr/>
          <p:nvPr/>
        </p:nvGrpSpPr>
        <p:grpSpPr>
          <a:xfrm>
            <a:off x="7531277" y="2886354"/>
            <a:ext cx="185184" cy="367296"/>
            <a:chOff x="7531277" y="2886354"/>
            <a:chExt cx="185184" cy="367296"/>
          </a:xfrm>
        </p:grpSpPr>
        <p:sp>
          <p:nvSpPr>
            <p:cNvPr id="6950" name="Google Shape;6950;p58"/>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8"/>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8"/>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58"/>
          <p:cNvGrpSpPr/>
          <p:nvPr/>
        </p:nvGrpSpPr>
        <p:grpSpPr>
          <a:xfrm>
            <a:off x="6926637" y="2886738"/>
            <a:ext cx="297184" cy="367296"/>
            <a:chOff x="6926637" y="2886738"/>
            <a:chExt cx="297184" cy="367296"/>
          </a:xfrm>
        </p:grpSpPr>
        <p:sp>
          <p:nvSpPr>
            <p:cNvPr id="6954" name="Google Shape;6954;p58"/>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8"/>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8"/>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7" name="Google Shape;6957;p58"/>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8"/>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9" name="Google Shape;6959;p58"/>
          <p:cNvGrpSpPr/>
          <p:nvPr/>
        </p:nvGrpSpPr>
        <p:grpSpPr>
          <a:xfrm>
            <a:off x="6340653" y="2886354"/>
            <a:ext cx="370368" cy="368064"/>
            <a:chOff x="6340653" y="2886354"/>
            <a:chExt cx="370368" cy="368064"/>
          </a:xfrm>
        </p:grpSpPr>
        <p:sp>
          <p:nvSpPr>
            <p:cNvPr id="6960" name="Google Shape;6960;p58"/>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8"/>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8"/>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8"/>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8"/>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8"/>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8"/>
          <p:cNvGrpSpPr/>
          <p:nvPr/>
        </p:nvGrpSpPr>
        <p:grpSpPr>
          <a:xfrm>
            <a:off x="5246797" y="1981426"/>
            <a:ext cx="354752" cy="336512"/>
            <a:chOff x="5246797" y="1981426"/>
            <a:chExt cx="354752" cy="336512"/>
          </a:xfrm>
        </p:grpSpPr>
        <p:sp>
          <p:nvSpPr>
            <p:cNvPr id="6967" name="Google Shape;6967;p58"/>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8"/>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58"/>
          <p:cNvGrpSpPr/>
          <p:nvPr/>
        </p:nvGrpSpPr>
        <p:grpSpPr>
          <a:xfrm>
            <a:off x="4148749" y="2102066"/>
            <a:ext cx="355136" cy="216256"/>
            <a:chOff x="4148749" y="2102066"/>
            <a:chExt cx="355136" cy="216256"/>
          </a:xfrm>
        </p:grpSpPr>
        <p:sp>
          <p:nvSpPr>
            <p:cNvPr id="6970" name="Google Shape;6970;p58"/>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8"/>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58"/>
          <p:cNvGrpSpPr/>
          <p:nvPr/>
        </p:nvGrpSpPr>
        <p:grpSpPr>
          <a:xfrm>
            <a:off x="5794669" y="2001426"/>
            <a:ext cx="354752" cy="315360"/>
            <a:chOff x="5794669" y="2001426"/>
            <a:chExt cx="354752" cy="315360"/>
          </a:xfrm>
        </p:grpSpPr>
        <p:sp>
          <p:nvSpPr>
            <p:cNvPr id="6973" name="Google Shape;6973;p58"/>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8"/>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58"/>
          <p:cNvGrpSpPr/>
          <p:nvPr/>
        </p:nvGrpSpPr>
        <p:grpSpPr>
          <a:xfrm>
            <a:off x="6345229" y="2029842"/>
            <a:ext cx="352832" cy="289216"/>
            <a:chOff x="6345229" y="2029842"/>
            <a:chExt cx="352832" cy="289216"/>
          </a:xfrm>
        </p:grpSpPr>
        <p:sp>
          <p:nvSpPr>
            <p:cNvPr id="6976" name="Google Shape;6976;p58"/>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8"/>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58"/>
          <p:cNvGrpSpPr/>
          <p:nvPr/>
        </p:nvGrpSpPr>
        <p:grpSpPr>
          <a:xfrm>
            <a:off x="4697389" y="2036338"/>
            <a:ext cx="354752" cy="281984"/>
            <a:chOff x="4697389" y="2036338"/>
            <a:chExt cx="354752" cy="281984"/>
          </a:xfrm>
        </p:grpSpPr>
        <p:sp>
          <p:nvSpPr>
            <p:cNvPr id="6979" name="Google Shape;6979;p58"/>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8"/>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58"/>
          <p:cNvGrpSpPr/>
          <p:nvPr/>
        </p:nvGrpSpPr>
        <p:grpSpPr>
          <a:xfrm>
            <a:off x="1404013" y="2424754"/>
            <a:ext cx="353600" cy="354944"/>
            <a:chOff x="1404013" y="2424754"/>
            <a:chExt cx="353600" cy="354944"/>
          </a:xfrm>
        </p:grpSpPr>
        <p:sp>
          <p:nvSpPr>
            <p:cNvPr id="6982" name="Google Shape;6982;p58"/>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8"/>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8"/>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8"/>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8"/>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58"/>
          <p:cNvGrpSpPr/>
          <p:nvPr/>
        </p:nvGrpSpPr>
        <p:grpSpPr>
          <a:xfrm>
            <a:off x="854253" y="2428274"/>
            <a:ext cx="355104" cy="351040"/>
            <a:chOff x="854253" y="2428274"/>
            <a:chExt cx="355104" cy="351040"/>
          </a:xfrm>
        </p:grpSpPr>
        <p:sp>
          <p:nvSpPr>
            <p:cNvPr id="6988" name="Google Shape;6988;p58"/>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8"/>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58"/>
          <p:cNvGrpSpPr/>
          <p:nvPr/>
        </p:nvGrpSpPr>
        <p:grpSpPr>
          <a:xfrm>
            <a:off x="6896909" y="2440946"/>
            <a:ext cx="354752" cy="275904"/>
            <a:chOff x="6896909" y="2440946"/>
            <a:chExt cx="354752" cy="275904"/>
          </a:xfrm>
        </p:grpSpPr>
        <p:sp>
          <p:nvSpPr>
            <p:cNvPr id="6991" name="Google Shape;6991;p58"/>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8"/>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58"/>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4" name="Google Shape;6994;p58"/>
          <p:cNvGrpSpPr/>
          <p:nvPr/>
        </p:nvGrpSpPr>
        <p:grpSpPr>
          <a:xfrm>
            <a:off x="5265069" y="2424754"/>
            <a:ext cx="321984" cy="354560"/>
            <a:chOff x="5265069" y="2424754"/>
            <a:chExt cx="321984" cy="354560"/>
          </a:xfrm>
        </p:grpSpPr>
        <p:sp>
          <p:nvSpPr>
            <p:cNvPr id="6995" name="Google Shape;6995;p58"/>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8"/>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58"/>
          <p:cNvGrpSpPr/>
          <p:nvPr/>
        </p:nvGrpSpPr>
        <p:grpSpPr>
          <a:xfrm>
            <a:off x="4150669" y="2466770"/>
            <a:ext cx="355104" cy="259584"/>
            <a:chOff x="4150669" y="2466770"/>
            <a:chExt cx="355104" cy="259584"/>
          </a:xfrm>
        </p:grpSpPr>
        <p:sp>
          <p:nvSpPr>
            <p:cNvPr id="6998" name="Google Shape;6998;p58"/>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8"/>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8"/>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8"/>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58"/>
          <p:cNvGrpSpPr/>
          <p:nvPr/>
        </p:nvGrpSpPr>
        <p:grpSpPr>
          <a:xfrm>
            <a:off x="4699693" y="2424946"/>
            <a:ext cx="354336" cy="353984"/>
            <a:chOff x="4699693" y="2424946"/>
            <a:chExt cx="354336" cy="353984"/>
          </a:xfrm>
        </p:grpSpPr>
        <p:sp>
          <p:nvSpPr>
            <p:cNvPr id="7003" name="Google Shape;7003;p58"/>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8"/>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5" name="Google Shape;7005;p58"/>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8"/>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7" name="Google Shape;7007;p58"/>
          <p:cNvGrpSpPr/>
          <p:nvPr/>
        </p:nvGrpSpPr>
        <p:grpSpPr>
          <a:xfrm>
            <a:off x="1953037" y="2552242"/>
            <a:ext cx="355136" cy="227072"/>
            <a:chOff x="1953037" y="2552242"/>
            <a:chExt cx="355136" cy="227072"/>
          </a:xfrm>
        </p:grpSpPr>
        <p:sp>
          <p:nvSpPr>
            <p:cNvPr id="7008" name="Google Shape;7008;p58"/>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8"/>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0" name="Google Shape;7010;p58"/>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1" name="Google Shape;7011;p58"/>
          <p:cNvGrpSpPr/>
          <p:nvPr/>
        </p:nvGrpSpPr>
        <p:grpSpPr>
          <a:xfrm>
            <a:off x="2500941" y="2527218"/>
            <a:ext cx="355104" cy="250944"/>
            <a:chOff x="2500941" y="2527218"/>
            <a:chExt cx="355104" cy="250944"/>
          </a:xfrm>
        </p:grpSpPr>
        <p:sp>
          <p:nvSpPr>
            <p:cNvPr id="7012" name="Google Shape;7012;p58"/>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8"/>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8"/>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8"/>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8"/>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7" name="Google Shape;7017;p58"/>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8" name="Google Shape;7018;p58"/>
          <p:cNvGrpSpPr/>
          <p:nvPr/>
        </p:nvGrpSpPr>
        <p:grpSpPr>
          <a:xfrm>
            <a:off x="7993805" y="2427122"/>
            <a:ext cx="356256" cy="351808"/>
            <a:chOff x="7993805" y="2427122"/>
            <a:chExt cx="356256" cy="351808"/>
          </a:xfrm>
        </p:grpSpPr>
        <p:sp>
          <p:nvSpPr>
            <p:cNvPr id="7019" name="Google Shape;7019;p58"/>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8"/>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8"/>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2" name="Google Shape;7022;p58"/>
          <p:cNvGrpSpPr/>
          <p:nvPr/>
        </p:nvGrpSpPr>
        <p:grpSpPr>
          <a:xfrm>
            <a:off x="878637" y="1965010"/>
            <a:ext cx="308640" cy="353312"/>
            <a:chOff x="878637" y="1965010"/>
            <a:chExt cx="308640" cy="353312"/>
          </a:xfrm>
        </p:grpSpPr>
        <p:sp>
          <p:nvSpPr>
            <p:cNvPr id="7023" name="Google Shape;7023;p58"/>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8"/>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8"/>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8"/>
          <p:cNvGrpSpPr/>
          <p:nvPr/>
        </p:nvGrpSpPr>
        <p:grpSpPr>
          <a:xfrm>
            <a:off x="6896141" y="1964722"/>
            <a:ext cx="348256" cy="352448"/>
            <a:chOff x="6896141" y="1964722"/>
            <a:chExt cx="348256" cy="352448"/>
          </a:xfrm>
        </p:grpSpPr>
        <p:sp>
          <p:nvSpPr>
            <p:cNvPr id="7027" name="Google Shape;7027;p58"/>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8"/>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8"/>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58"/>
          <p:cNvGrpSpPr/>
          <p:nvPr/>
        </p:nvGrpSpPr>
        <p:grpSpPr>
          <a:xfrm>
            <a:off x="7989997" y="2015378"/>
            <a:ext cx="355136" cy="303328"/>
            <a:chOff x="7989997" y="2015378"/>
            <a:chExt cx="355136" cy="303328"/>
          </a:xfrm>
        </p:grpSpPr>
        <p:sp>
          <p:nvSpPr>
            <p:cNvPr id="7031" name="Google Shape;7031;p58"/>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8"/>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8"/>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58"/>
          <p:cNvGrpSpPr/>
          <p:nvPr/>
        </p:nvGrpSpPr>
        <p:grpSpPr>
          <a:xfrm>
            <a:off x="3598221" y="1509362"/>
            <a:ext cx="348640" cy="330784"/>
            <a:chOff x="3598221" y="1509362"/>
            <a:chExt cx="348640" cy="330784"/>
          </a:xfrm>
        </p:grpSpPr>
        <p:sp>
          <p:nvSpPr>
            <p:cNvPr id="7035" name="Google Shape;7035;p58"/>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8"/>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8"/>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8"/>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58"/>
          <p:cNvGrpSpPr/>
          <p:nvPr/>
        </p:nvGrpSpPr>
        <p:grpSpPr>
          <a:xfrm>
            <a:off x="5246797" y="1500658"/>
            <a:ext cx="347872" cy="347488"/>
            <a:chOff x="5246797" y="1500658"/>
            <a:chExt cx="347872" cy="347488"/>
          </a:xfrm>
        </p:grpSpPr>
        <p:sp>
          <p:nvSpPr>
            <p:cNvPr id="7040" name="Google Shape;7040;p58"/>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8"/>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8"/>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8"/>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58"/>
          <p:cNvGrpSpPr/>
          <p:nvPr/>
        </p:nvGrpSpPr>
        <p:grpSpPr>
          <a:xfrm>
            <a:off x="5796589" y="1500658"/>
            <a:ext cx="349024" cy="346752"/>
            <a:chOff x="5796589" y="1500658"/>
            <a:chExt cx="349024" cy="346752"/>
          </a:xfrm>
        </p:grpSpPr>
        <p:sp>
          <p:nvSpPr>
            <p:cNvPr id="7045" name="Google Shape;7045;p58"/>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6" name="Google Shape;7046;p58"/>
            <p:cNvGrpSpPr/>
            <p:nvPr/>
          </p:nvGrpSpPr>
          <p:grpSpPr>
            <a:xfrm>
              <a:off x="5796589" y="1500658"/>
              <a:ext cx="349024" cy="346752"/>
              <a:chOff x="5796589" y="1500658"/>
              <a:chExt cx="349024" cy="346752"/>
            </a:xfrm>
          </p:grpSpPr>
          <p:sp>
            <p:nvSpPr>
              <p:cNvPr id="7047" name="Google Shape;7047;p58"/>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8"/>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8"/>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8"/>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1" name="Google Shape;7051;p58"/>
          <p:cNvGrpSpPr/>
          <p:nvPr/>
        </p:nvGrpSpPr>
        <p:grpSpPr>
          <a:xfrm>
            <a:off x="6895373" y="1502578"/>
            <a:ext cx="348640" cy="343296"/>
            <a:chOff x="6895373" y="1502578"/>
            <a:chExt cx="348640" cy="343296"/>
          </a:xfrm>
        </p:grpSpPr>
        <p:sp>
          <p:nvSpPr>
            <p:cNvPr id="7052" name="Google Shape;7052;p58"/>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8"/>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8"/>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58"/>
          <p:cNvGrpSpPr/>
          <p:nvPr/>
        </p:nvGrpSpPr>
        <p:grpSpPr>
          <a:xfrm>
            <a:off x="4147597" y="1505458"/>
            <a:ext cx="347904" cy="336992"/>
            <a:chOff x="4147597" y="1505458"/>
            <a:chExt cx="347904" cy="336992"/>
          </a:xfrm>
        </p:grpSpPr>
        <p:sp>
          <p:nvSpPr>
            <p:cNvPr id="7056" name="Google Shape;7056;p58"/>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8"/>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8"/>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8"/>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8"/>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8"/>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8"/>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58"/>
          <p:cNvGrpSpPr/>
          <p:nvPr/>
        </p:nvGrpSpPr>
        <p:grpSpPr>
          <a:xfrm>
            <a:off x="2499405" y="1499890"/>
            <a:ext cx="347488" cy="348256"/>
            <a:chOff x="2499405" y="1499890"/>
            <a:chExt cx="347488" cy="348256"/>
          </a:xfrm>
        </p:grpSpPr>
        <p:sp>
          <p:nvSpPr>
            <p:cNvPr id="7064" name="Google Shape;7064;p58"/>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8"/>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8"/>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8"/>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8"/>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58"/>
          <p:cNvGrpSpPr/>
          <p:nvPr/>
        </p:nvGrpSpPr>
        <p:grpSpPr>
          <a:xfrm>
            <a:off x="1956845" y="1500498"/>
            <a:ext cx="331520" cy="348032"/>
            <a:chOff x="1956845" y="1500498"/>
            <a:chExt cx="331520" cy="348032"/>
          </a:xfrm>
        </p:grpSpPr>
        <p:sp>
          <p:nvSpPr>
            <p:cNvPr id="7070" name="Google Shape;7070;p58"/>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8"/>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8"/>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8"/>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8"/>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8"/>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8"/>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8"/>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8"/>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8"/>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8"/>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8"/>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58"/>
          <p:cNvGrpSpPr/>
          <p:nvPr/>
        </p:nvGrpSpPr>
        <p:grpSpPr>
          <a:xfrm>
            <a:off x="6345613" y="1549874"/>
            <a:ext cx="348640" cy="250656"/>
            <a:chOff x="6345613" y="1549874"/>
            <a:chExt cx="348640" cy="250656"/>
          </a:xfrm>
        </p:grpSpPr>
        <p:sp>
          <p:nvSpPr>
            <p:cNvPr id="7083" name="Google Shape;7083;p58"/>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8"/>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8"/>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8"/>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8"/>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8"/>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58"/>
          <p:cNvGrpSpPr/>
          <p:nvPr/>
        </p:nvGrpSpPr>
        <p:grpSpPr>
          <a:xfrm>
            <a:off x="7444781" y="1507026"/>
            <a:ext cx="348640" cy="334272"/>
            <a:chOff x="7444781" y="1507026"/>
            <a:chExt cx="348640" cy="334272"/>
          </a:xfrm>
        </p:grpSpPr>
        <p:sp>
          <p:nvSpPr>
            <p:cNvPr id="7090" name="Google Shape;7090;p58"/>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8"/>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8"/>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8"/>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8"/>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58"/>
          <p:cNvGrpSpPr/>
          <p:nvPr/>
        </p:nvGrpSpPr>
        <p:grpSpPr>
          <a:xfrm>
            <a:off x="7995341" y="1506738"/>
            <a:ext cx="347872" cy="334944"/>
            <a:chOff x="7995341" y="1506738"/>
            <a:chExt cx="347872" cy="334944"/>
          </a:xfrm>
        </p:grpSpPr>
        <p:sp>
          <p:nvSpPr>
            <p:cNvPr id="7096" name="Google Shape;7096;p58"/>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8"/>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8"/>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8"/>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8"/>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8"/>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58"/>
          <p:cNvGrpSpPr/>
          <p:nvPr/>
        </p:nvGrpSpPr>
        <p:grpSpPr>
          <a:xfrm>
            <a:off x="3048045" y="1522930"/>
            <a:ext cx="347872" cy="303904"/>
            <a:chOff x="3048045" y="1522930"/>
            <a:chExt cx="347872" cy="303904"/>
          </a:xfrm>
        </p:grpSpPr>
        <p:sp>
          <p:nvSpPr>
            <p:cNvPr id="7103" name="Google Shape;7103;p5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4" name="Google Shape;7104;p58"/>
            <p:cNvGrpSpPr/>
            <p:nvPr/>
          </p:nvGrpSpPr>
          <p:grpSpPr>
            <a:xfrm>
              <a:off x="3048045" y="1522930"/>
              <a:ext cx="347872" cy="303904"/>
              <a:chOff x="3048045" y="1522930"/>
              <a:chExt cx="347872" cy="303904"/>
            </a:xfrm>
          </p:grpSpPr>
          <p:sp>
            <p:nvSpPr>
              <p:cNvPr id="7105" name="Google Shape;7105;p58"/>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8"/>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07" name="Google Shape;7107;p58"/>
          <p:cNvGrpSpPr/>
          <p:nvPr/>
        </p:nvGrpSpPr>
        <p:grpSpPr>
          <a:xfrm>
            <a:off x="1133133" y="3351922"/>
            <a:ext cx="313984" cy="358560"/>
            <a:chOff x="1133133" y="3351922"/>
            <a:chExt cx="313984" cy="358560"/>
          </a:xfrm>
        </p:grpSpPr>
        <p:sp>
          <p:nvSpPr>
            <p:cNvPr id="7108" name="Google Shape;7108;p58"/>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8"/>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8"/>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8"/>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8"/>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8"/>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8"/>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8"/>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8"/>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8"/>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8"/>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8"/>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8"/>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8"/>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8"/>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8"/>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4" name="Google Shape;7124;p58"/>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5" name="Google Shape;7125;p58"/>
          <p:cNvGrpSpPr/>
          <p:nvPr/>
        </p:nvGrpSpPr>
        <p:grpSpPr>
          <a:xfrm>
            <a:off x="2795053" y="3352594"/>
            <a:ext cx="288448" cy="357120"/>
            <a:chOff x="2795053" y="3352594"/>
            <a:chExt cx="288448" cy="357120"/>
          </a:xfrm>
        </p:grpSpPr>
        <p:sp>
          <p:nvSpPr>
            <p:cNvPr id="7126" name="Google Shape;7126;p58"/>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8"/>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8"/>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8"/>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8"/>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8"/>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8"/>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8"/>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8"/>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58"/>
          <p:cNvGrpSpPr/>
          <p:nvPr/>
        </p:nvGrpSpPr>
        <p:grpSpPr>
          <a:xfrm>
            <a:off x="2236525" y="3353202"/>
            <a:ext cx="304832" cy="356512"/>
            <a:chOff x="2236525" y="3353202"/>
            <a:chExt cx="304832" cy="356512"/>
          </a:xfrm>
        </p:grpSpPr>
        <p:sp>
          <p:nvSpPr>
            <p:cNvPr id="7136" name="Google Shape;7136;p58"/>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8"/>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8"/>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58"/>
          <p:cNvGrpSpPr/>
          <p:nvPr/>
        </p:nvGrpSpPr>
        <p:grpSpPr>
          <a:xfrm>
            <a:off x="3910637" y="3352690"/>
            <a:ext cx="256800" cy="357024"/>
            <a:chOff x="3910637" y="3352690"/>
            <a:chExt cx="256800" cy="357024"/>
          </a:xfrm>
        </p:grpSpPr>
        <p:sp>
          <p:nvSpPr>
            <p:cNvPr id="7140" name="Google Shape;7140;p58"/>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8"/>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8"/>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58"/>
          <p:cNvGrpSpPr/>
          <p:nvPr/>
        </p:nvGrpSpPr>
        <p:grpSpPr>
          <a:xfrm>
            <a:off x="6056429" y="3351922"/>
            <a:ext cx="360064" cy="360096"/>
            <a:chOff x="6056429" y="3351922"/>
            <a:chExt cx="360064" cy="360096"/>
          </a:xfrm>
        </p:grpSpPr>
        <p:sp>
          <p:nvSpPr>
            <p:cNvPr id="7144" name="Google Shape;7144;p58"/>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8"/>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8"/>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58"/>
          <p:cNvGrpSpPr/>
          <p:nvPr/>
        </p:nvGrpSpPr>
        <p:grpSpPr>
          <a:xfrm>
            <a:off x="6608877" y="3353074"/>
            <a:ext cx="357408" cy="357408"/>
            <a:chOff x="6608877" y="3353074"/>
            <a:chExt cx="357408" cy="357408"/>
          </a:xfrm>
        </p:grpSpPr>
        <p:sp>
          <p:nvSpPr>
            <p:cNvPr id="7148" name="Google Shape;7148;p58"/>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8"/>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8"/>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8"/>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8"/>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8"/>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8"/>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5" name="Google Shape;7155;p58"/>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6" name="Google Shape;7156;p58"/>
          <p:cNvGrpSpPr/>
          <p:nvPr/>
        </p:nvGrpSpPr>
        <p:grpSpPr>
          <a:xfrm>
            <a:off x="3316269" y="3352402"/>
            <a:ext cx="344832" cy="356544"/>
            <a:chOff x="3316269" y="3352402"/>
            <a:chExt cx="344832" cy="356544"/>
          </a:xfrm>
        </p:grpSpPr>
        <p:sp>
          <p:nvSpPr>
            <p:cNvPr id="7157" name="Google Shape;7157;p58"/>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8"/>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8"/>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0" name="Google Shape;7160;p58"/>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1" name="Google Shape;7161;p58"/>
          <p:cNvGrpSpPr/>
          <p:nvPr/>
        </p:nvGrpSpPr>
        <p:grpSpPr>
          <a:xfrm>
            <a:off x="4959533" y="3370226"/>
            <a:ext cx="357408" cy="323488"/>
            <a:chOff x="4959533" y="3370226"/>
            <a:chExt cx="357408" cy="323488"/>
          </a:xfrm>
        </p:grpSpPr>
        <p:sp>
          <p:nvSpPr>
            <p:cNvPr id="7162" name="Google Shape;7162;p58"/>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8"/>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58"/>
          <p:cNvGrpSpPr/>
          <p:nvPr/>
        </p:nvGrpSpPr>
        <p:grpSpPr>
          <a:xfrm>
            <a:off x="7158637" y="3353074"/>
            <a:ext cx="357056" cy="357408"/>
            <a:chOff x="7158637" y="3353074"/>
            <a:chExt cx="357056" cy="357408"/>
          </a:xfrm>
        </p:grpSpPr>
        <p:sp>
          <p:nvSpPr>
            <p:cNvPr id="7165" name="Google Shape;7165;p58"/>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8"/>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8"/>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8"/>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58"/>
          <p:cNvGrpSpPr/>
          <p:nvPr/>
        </p:nvGrpSpPr>
        <p:grpSpPr>
          <a:xfrm>
            <a:off x="5508909" y="3371506"/>
            <a:ext cx="358560" cy="319552"/>
            <a:chOff x="5508909" y="3371506"/>
            <a:chExt cx="358560" cy="319552"/>
          </a:xfrm>
        </p:grpSpPr>
        <p:sp>
          <p:nvSpPr>
            <p:cNvPr id="7170" name="Google Shape;7170;p58"/>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8"/>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8"/>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8"/>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8"/>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8"/>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8"/>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8"/>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8"/>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8"/>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183"/>
        <p:cNvGrpSpPr/>
        <p:nvPr/>
      </p:nvGrpSpPr>
      <p:grpSpPr>
        <a:xfrm>
          <a:off x="0" y="0"/>
          <a:ext cx="0" cy="0"/>
          <a:chOff x="0" y="0"/>
          <a:chExt cx="0" cy="0"/>
        </a:xfrm>
      </p:grpSpPr>
      <p:sp>
        <p:nvSpPr>
          <p:cNvPr id="7184" name="Google Shape;7184;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7185" name="Google Shape;7185;p59"/>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6" name="Google Shape;7186;p59"/>
          <p:cNvGrpSpPr/>
          <p:nvPr/>
        </p:nvGrpSpPr>
        <p:grpSpPr>
          <a:xfrm>
            <a:off x="3303268" y="3817349"/>
            <a:ext cx="346056" cy="345674"/>
            <a:chOff x="3303268" y="3817349"/>
            <a:chExt cx="346056" cy="345674"/>
          </a:xfrm>
        </p:grpSpPr>
        <p:sp>
          <p:nvSpPr>
            <p:cNvPr id="7187" name="Google Shape;7187;p5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1" name="Google Shape;7191;p59"/>
          <p:cNvGrpSpPr/>
          <p:nvPr/>
        </p:nvGrpSpPr>
        <p:grpSpPr>
          <a:xfrm>
            <a:off x="3752358" y="3817349"/>
            <a:ext cx="346056" cy="345674"/>
            <a:chOff x="3752358" y="3817349"/>
            <a:chExt cx="346056" cy="345674"/>
          </a:xfrm>
        </p:grpSpPr>
        <p:sp>
          <p:nvSpPr>
            <p:cNvPr id="7192" name="Google Shape;7192;p5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59"/>
          <p:cNvGrpSpPr/>
          <p:nvPr/>
        </p:nvGrpSpPr>
        <p:grpSpPr>
          <a:xfrm>
            <a:off x="5100008" y="3817349"/>
            <a:ext cx="346024" cy="345674"/>
            <a:chOff x="5100008" y="3817349"/>
            <a:chExt cx="346024" cy="345674"/>
          </a:xfrm>
        </p:grpSpPr>
        <p:sp>
          <p:nvSpPr>
            <p:cNvPr id="7197" name="Google Shape;7197;p59"/>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9"/>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9"/>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59"/>
          <p:cNvGrpSpPr/>
          <p:nvPr/>
        </p:nvGrpSpPr>
        <p:grpSpPr>
          <a:xfrm>
            <a:off x="5998919" y="3817349"/>
            <a:ext cx="345674" cy="345674"/>
            <a:chOff x="5998919" y="3817349"/>
            <a:chExt cx="345674" cy="345674"/>
          </a:xfrm>
        </p:grpSpPr>
        <p:sp>
          <p:nvSpPr>
            <p:cNvPr id="7201" name="Google Shape;7201;p59"/>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9"/>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9"/>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59"/>
          <p:cNvGrpSpPr/>
          <p:nvPr/>
        </p:nvGrpSpPr>
        <p:grpSpPr>
          <a:xfrm>
            <a:off x="4201447" y="3817349"/>
            <a:ext cx="346024" cy="345674"/>
            <a:chOff x="4201447" y="3817349"/>
            <a:chExt cx="346024" cy="345674"/>
          </a:xfrm>
        </p:grpSpPr>
        <p:sp>
          <p:nvSpPr>
            <p:cNvPr id="7205" name="Google Shape;7205;p5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59"/>
          <p:cNvGrpSpPr/>
          <p:nvPr/>
        </p:nvGrpSpPr>
        <p:grpSpPr>
          <a:xfrm>
            <a:off x="4650919" y="3817349"/>
            <a:ext cx="346024" cy="345674"/>
            <a:chOff x="4650919" y="3817349"/>
            <a:chExt cx="346024" cy="345674"/>
          </a:xfrm>
        </p:grpSpPr>
        <p:sp>
          <p:nvSpPr>
            <p:cNvPr id="7208" name="Google Shape;7208;p5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59"/>
          <p:cNvGrpSpPr/>
          <p:nvPr/>
        </p:nvGrpSpPr>
        <p:grpSpPr>
          <a:xfrm>
            <a:off x="5549861" y="3817349"/>
            <a:ext cx="345642" cy="345674"/>
            <a:chOff x="5549861" y="3817349"/>
            <a:chExt cx="345642" cy="345674"/>
          </a:xfrm>
        </p:grpSpPr>
        <p:sp>
          <p:nvSpPr>
            <p:cNvPr id="7212" name="Google Shape;7212;p5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59"/>
          <p:cNvGrpSpPr/>
          <p:nvPr/>
        </p:nvGrpSpPr>
        <p:grpSpPr>
          <a:xfrm>
            <a:off x="1306445" y="3397829"/>
            <a:ext cx="367255" cy="269855"/>
            <a:chOff x="1306445" y="3397829"/>
            <a:chExt cx="367255" cy="269855"/>
          </a:xfrm>
        </p:grpSpPr>
        <p:sp>
          <p:nvSpPr>
            <p:cNvPr id="7216" name="Google Shape;7216;p59"/>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9"/>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9"/>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9"/>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9"/>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9"/>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59"/>
          <p:cNvGrpSpPr/>
          <p:nvPr/>
        </p:nvGrpSpPr>
        <p:grpSpPr>
          <a:xfrm>
            <a:off x="1781317" y="3391400"/>
            <a:ext cx="367255" cy="282364"/>
            <a:chOff x="1781317" y="3391400"/>
            <a:chExt cx="367255" cy="282364"/>
          </a:xfrm>
        </p:grpSpPr>
        <p:sp>
          <p:nvSpPr>
            <p:cNvPr id="7223" name="Google Shape;7223;p59"/>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9"/>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9"/>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9"/>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9"/>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9"/>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59"/>
          <p:cNvGrpSpPr/>
          <p:nvPr/>
        </p:nvGrpSpPr>
        <p:grpSpPr>
          <a:xfrm>
            <a:off x="3678830" y="3370933"/>
            <a:ext cx="369164" cy="323297"/>
            <a:chOff x="3678830" y="3370933"/>
            <a:chExt cx="369164" cy="323297"/>
          </a:xfrm>
        </p:grpSpPr>
        <p:sp>
          <p:nvSpPr>
            <p:cNvPr id="7230" name="Google Shape;7230;p59"/>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9"/>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9"/>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9"/>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9"/>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9"/>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9"/>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9"/>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9"/>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9"/>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9"/>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59"/>
          <p:cNvGrpSpPr/>
          <p:nvPr/>
        </p:nvGrpSpPr>
        <p:grpSpPr>
          <a:xfrm>
            <a:off x="859265" y="3348175"/>
            <a:ext cx="312316" cy="368400"/>
            <a:chOff x="859265" y="3348175"/>
            <a:chExt cx="312316" cy="368400"/>
          </a:xfrm>
        </p:grpSpPr>
        <p:sp>
          <p:nvSpPr>
            <p:cNvPr id="7242" name="Google Shape;7242;p59"/>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9"/>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9"/>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9"/>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9"/>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7" name="Google Shape;7247;p59"/>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8" name="Google Shape;7248;p59"/>
          <p:cNvGrpSpPr/>
          <p:nvPr/>
        </p:nvGrpSpPr>
        <p:grpSpPr>
          <a:xfrm>
            <a:off x="2766374" y="3361013"/>
            <a:ext cx="330110" cy="308908"/>
            <a:chOff x="2766264" y="3394042"/>
            <a:chExt cx="294873" cy="275934"/>
          </a:xfrm>
        </p:grpSpPr>
        <p:sp>
          <p:nvSpPr>
            <p:cNvPr id="7249" name="Google Shape;7249;p59"/>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9"/>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9"/>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9"/>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59"/>
          <p:cNvGrpSpPr/>
          <p:nvPr/>
        </p:nvGrpSpPr>
        <p:grpSpPr>
          <a:xfrm>
            <a:off x="3214972" y="3359188"/>
            <a:ext cx="346406" cy="347552"/>
            <a:chOff x="3214972" y="3359188"/>
            <a:chExt cx="346406" cy="347552"/>
          </a:xfrm>
        </p:grpSpPr>
        <p:sp>
          <p:nvSpPr>
            <p:cNvPr id="7254" name="Google Shape;7254;p5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59"/>
          <p:cNvGrpSpPr/>
          <p:nvPr/>
        </p:nvGrpSpPr>
        <p:grpSpPr>
          <a:xfrm>
            <a:off x="4629306" y="3409193"/>
            <a:ext cx="367255" cy="244486"/>
            <a:chOff x="4629306" y="3409193"/>
            <a:chExt cx="367255" cy="244486"/>
          </a:xfrm>
        </p:grpSpPr>
        <p:sp>
          <p:nvSpPr>
            <p:cNvPr id="7269" name="Google Shape;7269;p59"/>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9"/>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9"/>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9"/>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9"/>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9"/>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9"/>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9"/>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9"/>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9"/>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59"/>
          <p:cNvGrpSpPr/>
          <p:nvPr/>
        </p:nvGrpSpPr>
        <p:grpSpPr>
          <a:xfrm>
            <a:off x="4193490" y="3350084"/>
            <a:ext cx="289939" cy="334661"/>
            <a:chOff x="4193490" y="3350084"/>
            <a:chExt cx="289939" cy="334661"/>
          </a:xfrm>
        </p:grpSpPr>
        <p:sp>
          <p:nvSpPr>
            <p:cNvPr id="7280" name="Google Shape;7280;p59"/>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9"/>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9"/>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9"/>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9"/>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9"/>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9"/>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9"/>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9"/>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9"/>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59"/>
          <p:cNvGrpSpPr/>
          <p:nvPr/>
        </p:nvGrpSpPr>
        <p:grpSpPr>
          <a:xfrm>
            <a:off x="6533281" y="3351230"/>
            <a:ext cx="357037" cy="357005"/>
            <a:chOff x="6533281" y="3351230"/>
            <a:chExt cx="357037" cy="357005"/>
          </a:xfrm>
        </p:grpSpPr>
        <p:sp>
          <p:nvSpPr>
            <p:cNvPr id="7291" name="Google Shape;7291;p59"/>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9"/>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9"/>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59"/>
          <p:cNvGrpSpPr/>
          <p:nvPr/>
        </p:nvGrpSpPr>
        <p:grpSpPr>
          <a:xfrm>
            <a:off x="6058441" y="3351230"/>
            <a:ext cx="357387" cy="357005"/>
            <a:chOff x="6058441" y="3351230"/>
            <a:chExt cx="357387" cy="357005"/>
          </a:xfrm>
        </p:grpSpPr>
        <p:sp>
          <p:nvSpPr>
            <p:cNvPr id="7295" name="Google Shape;7295;p59"/>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9"/>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59"/>
          <p:cNvGrpSpPr/>
          <p:nvPr/>
        </p:nvGrpSpPr>
        <p:grpSpPr>
          <a:xfrm>
            <a:off x="7957483" y="3350848"/>
            <a:ext cx="357387" cy="357387"/>
            <a:chOff x="7957483" y="3350848"/>
            <a:chExt cx="357387" cy="357387"/>
          </a:xfrm>
        </p:grpSpPr>
        <p:sp>
          <p:nvSpPr>
            <p:cNvPr id="7298" name="Google Shape;7298;p59"/>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9"/>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9"/>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59"/>
          <p:cNvGrpSpPr/>
          <p:nvPr/>
        </p:nvGrpSpPr>
        <p:grpSpPr>
          <a:xfrm>
            <a:off x="7007771" y="3351230"/>
            <a:ext cx="357387" cy="357005"/>
            <a:chOff x="7007771" y="3351230"/>
            <a:chExt cx="357387" cy="357005"/>
          </a:xfrm>
        </p:grpSpPr>
        <p:sp>
          <p:nvSpPr>
            <p:cNvPr id="7302" name="Google Shape;7302;p59"/>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9"/>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9"/>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9"/>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9"/>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59"/>
          <p:cNvGrpSpPr/>
          <p:nvPr/>
        </p:nvGrpSpPr>
        <p:grpSpPr>
          <a:xfrm>
            <a:off x="5108729" y="3351230"/>
            <a:ext cx="357005" cy="357005"/>
            <a:chOff x="5108729" y="3351230"/>
            <a:chExt cx="357005" cy="357005"/>
          </a:xfrm>
        </p:grpSpPr>
        <p:sp>
          <p:nvSpPr>
            <p:cNvPr id="7308" name="Google Shape;7308;p59"/>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9"/>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59"/>
          <p:cNvGrpSpPr/>
          <p:nvPr/>
        </p:nvGrpSpPr>
        <p:grpSpPr>
          <a:xfrm>
            <a:off x="5583569" y="3351230"/>
            <a:ext cx="357419" cy="357005"/>
            <a:chOff x="5583569" y="3351230"/>
            <a:chExt cx="357419" cy="357005"/>
          </a:xfrm>
        </p:grpSpPr>
        <p:sp>
          <p:nvSpPr>
            <p:cNvPr id="7311" name="Google Shape;7311;p59"/>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9"/>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59"/>
          <p:cNvGrpSpPr/>
          <p:nvPr/>
        </p:nvGrpSpPr>
        <p:grpSpPr>
          <a:xfrm>
            <a:off x="7482229" y="3351230"/>
            <a:ext cx="357419" cy="357005"/>
            <a:chOff x="7482229" y="3351230"/>
            <a:chExt cx="357419" cy="357005"/>
          </a:xfrm>
        </p:grpSpPr>
        <p:sp>
          <p:nvSpPr>
            <p:cNvPr id="7314" name="Google Shape;7314;p59"/>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9"/>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9"/>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9"/>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9"/>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59"/>
          <p:cNvGrpSpPr/>
          <p:nvPr/>
        </p:nvGrpSpPr>
        <p:grpSpPr>
          <a:xfrm>
            <a:off x="3764485" y="2890682"/>
            <a:ext cx="222874" cy="345737"/>
            <a:chOff x="3764485" y="2890682"/>
            <a:chExt cx="222874" cy="345737"/>
          </a:xfrm>
        </p:grpSpPr>
        <p:sp>
          <p:nvSpPr>
            <p:cNvPr id="7320" name="Google Shape;7320;p59"/>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9"/>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9"/>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59"/>
          <p:cNvGrpSpPr/>
          <p:nvPr/>
        </p:nvGrpSpPr>
        <p:grpSpPr>
          <a:xfrm>
            <a:off x="2238616" y="2908131"/>
            <a:ext cx="422596" cy="310382"/>
            <a:chOff x="2278533" y="2937377"/>
            <a:chExt cx="346788" cy="254704"/>
          </a:xfrm>
        </p:grpSpPr>
        <p:sp>
          <p:nvSpPr>
            <p:cNvPr id="7324" name="Google Shape;7324;p59"/>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9"/>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6" name="Google Shape;7326;p59"/>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7" name="Google Shape;7327;p59"/>
          <p:cNvGrpSpPr/>
          <p:nvPr/>
        </p:nvGrpSpPr>
        <p:grpSpPr>
          <a:xfrm>
            <a:off x="1836637" y="2891510"/>
            <a:ext cx="286152" cy="346438"/>
            <a:chOff x="1836637" y="2891510"/>
            <a:chExt cx="286152" cy="346438"/>
          </a:xfrm>
        </p:grpSpPr>
        <p:sp>
          <p:nvSpPr>
            <p:cNvPr id="7328" name="Google Shape;7328;p59"/>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9"/>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9"/>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59"/>
          <p:cNvGrpSpPr/>
          <p:nvPr/>
        </p:nvGrpSpPr>
        <p:grpSpPr>
          <a:xfrm>
            <a:off x="5585861" y="2905929"/>
            <a:ext cx="379764" cy="337684"/>
            <a:chOff x="5585861" y="2905929"/>
            <a:chExt cx="379764" cy="337684"/>
          </a:xfrm>
        </p:grpSpPr>
        <p:sp>
          <p:nvSpPr>
            <p:cNvPr id="7332" name="Google Shape;7332;p59"/>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9"/>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9"/>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9"/>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59"/>
          <p:cNvGrpSpPr/>
          <p:nvPr/>
        </p:nvGrpSpPr>
        <p:grpSpPr>
          <a:xfrm>
            <a:off x="1327676" y="2910480"/>
            <a:ext cx="347934" cy="310024"/>
            <a:chOff x="1327676" y="2910480"/>
            <a:chExt cx="347934" cy="310024"/>
          </a:xfrm>
        </p:grpSpPr>
        <p:sp>
          <p:nvSpPr>
            <p:cNvPr id="7337" name="Google Shape;7337;p59"/>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9"/>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9"/>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9"/>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9"/>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2" name="Google Shape;7342;p59"/>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3" name="Google Shape;7343;p59"/>
          <p:cNvGrpSpPr/>
          <p:nvPr/>
        </p:nvGrpSpPr>
        <p:grpSpPr>
          <a:xfrm>
            <a:off x="2753401" y="2869564"/>
            <a:ext cx="382828" cy="358601"/>
            <a:chOff x="2753373" y="2902523"/>
            <a:chExt cx="347552" cy="325557"/>
          </a:xfrm>
        </p:grpSpPr>
        <p:sp>
          <p:nvSpPr>
            <p:cNvPr id="7344" name="Google Shape;7344;p59"/>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9"/>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9"/>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9"/>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9"/>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9"/>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59"/>
          <p:cNvGrpSpPr/>
          <p:nvPr/>
        </p:nvGrpSpPr>
        <p:grpSpPr>
          <a:xfrm>
            <a:off x="849016" y="2903255"/>
            <a:ext cx="356655" cy="335425"/>
            <a:chOff x="849016" y="2903255"/>
            <a:chExt cx="356655" cy="335425"/>
          </a:xfrm>
        </p:grpSpPr>
        <p:sp>
          <p:nvSpPr>
            <p:cNvPr id="7351" name="Google Shape;7351;p59"/>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9"/>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9"/>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9"/>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9"/>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9"/>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9"/>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9"/>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9"/>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9"/>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9"/>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59"/>
          <p:cNvGrpSpPr/>
          <p:nvPr/>
        </p:nvGrpSpPr>
        <p:grpSpPr>
          <a:xfrm>
            <a:off x="4210933" y="2926777"/>
            <a:ext cx="280072" cy="275520"/>
            <a:chOff x="4210933" y="2926777"/>
            <a:chExt cx="280072" cy="275520"/>
          </a:xfrm>
        </p:grpSpPr>
        <p:sp>
          <p:nvSpPr>
            <p:cNvPr id="7363" name="Google Shape;7363;p59"/>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9"/>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9"/>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9"/>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9"/>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9"/>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9"/>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9"/>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9"/>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9"/>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9"/>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9"/>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9"/>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59"/>
          <p:cNvGrpSpPr/>
          <p:nvPr/>
        </p:nvGrpSpPr>
        <p:grpSpPr>
          <a:xfrm>
            <a:off x="4667216" y="2915382"/>
            <a:ext cx="320273" cy="318395"/>
            <a:chOff x="4667216" y="2915382"/>
            <a:chExt cx="320273" cy="318395"/>
          </a:xfrm>
        </p:grpSpPr>
        <p:sp>
          <p:nvSpPr>
            <p:cNvPr id="7377" name="Google Shape;7377;p59"/>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9"/>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9"/>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9"/>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59"/>
          <p:cNvGrpSpPr/>
          <p:nvPr/>
        </p:nvGrpSpPr>
        <p:grpSpPr>
          <a:xfrm>
            <a:off x="5170480" y="2934639"/>
            <a:ext cx="261929" cy="280550"/>
            <a:chOff x="5170480" y="2934639"/>
            <a:chExt cx="261929" cy="280550"/>
          </a:xfrm>
        </p:grpSpPr>
        <p:sp>
          <p:nvSpPr>
            <p:cNvPr id="7382" name="Google Shape;7382;p59"/>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9"/>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9"/>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9"/>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9"/>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9"/>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9"/>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9"/>
          <p:cNvGrpSpPr/>
          <p:nvPr/>
        </p:nvGrpSpPr>
        <p:grpSpPr>
          <a:xfrm>
            <a:off x="6069423" y="2891892"/>
            <a:ext cx="362321" cy="364231"/>
            <a:chOff x="6069423" y="2891892"/>
            <a:chExt cx="362321" cy="364231"/>
          </a:xfrm>
        </p:grpSpPr>
        <p:sp>
          <p:nvSpPr>
            <p:cNvPr id="7390" name="Google Shape;7390;p59"/>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9"/>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9"/>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9"/>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9"/>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9"/>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59"/>
          <p:cNvGrpSpPr/>
          <p:nvPr/>
        </p:nvGrpSpPr>
        <p:grpSpPr>
          <a:xfrm>
            <a:off x="6571955" y="2919170"/>
            <a:ext cx="308878" cy="311170"/>
            <a:chOff x="6571955" y="2919170"/>
            <a:chExt cx="308878" cy="311170"/>
          </a:xfrm>
        </p:grpSpPr>
        <p:sp>
          <p:nvSpPr>
            <p:cNvPr id="7397" name="Google Shape;7397;p59"/>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9"/>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9"/>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9"/>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9"/>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9"/>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9"/>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9"/>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9"/>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9"/>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59"/>
          <p:cNvGrpSpPr/>
          <p:nvPr/>
        </p:nvGrpSpPr>
        <p:grpSpPr>
          <a:xfrm>
            <a:off x="7500054" y="2934735"/>
            <a:ext cx="350576" cy="280454"/>
            <a:chOff x="7500054" y="2934735"/>
            <a:chExt cx="350576" cy="280454"/>
          </a:xfrm>
        </p:grpSpPr>
        <p:sp>
          <p:nvSpPr>
            <p:cNvPr id="7408" name="Google Shape;7408;p59"/>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9"/>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9"/>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9"/>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9"/>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9"/>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9"/>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9"/>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59"/>
          <p:cNvGrpSpPr/>
          <p:nvPr/>
        </p:nvGrpSpPr>
        <p:grpSpPr>
          <a:xfrm>
            <a:off x="7024430" y="2874662"/>
            <a:ext cx="332012" cy="355454"/>
            <a:chOff x="7055134" y="2919170"/>
            <a:chExt cx="290321" cy="310820"/>
          </a:xfrm>
        </p:grpSpPr>
        <p:sp>
          <p:nvSpPr>
            <p:cNvPr id="7417" name="Google Shape;7417;p59"/>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9"/>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9"/>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9"/>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9"/>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9"/>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9"/>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9"/>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9"/>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9"/>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9"/>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9"/>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9"/>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9"/>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59"/>
          <p:cNvGrpSpPr/>
          <p:nvPr/>
        </p:nvGrpSpPr>
        <p:grpSpPr>
          <a:xfrm>
            <a:off x="7985143" y="2900613"/>
            <a:ext cx="330109" cy="347552"/>
            <a:chOff x="7985143" y="2900613"/>
            <a:chExt cx="330109" cy="347552"/>
          </a:xfrm>
        </p:grpSpPr>
        <p:sp>
          <p:nvSpPr>
            <p:cNvPr id="7432" name="Google Shape;7432;p59"/>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9"/>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9"/>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9"/>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9"/>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9"/>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9"/>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9"/>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59"/>
          <p:cNvGrpSpPr/>
          <p:nvPr/>
        </p:nvGrpSpPr>
        <p:grpSpPr>
          <a:xfrm>
            <a:off x="7990840" y="2435226"/>
            <a:ext cx="354363" cy="353631"/>
            <a:chOff x="7990840" y="2435226"/>
            <a:chExt cx="354363" cy="353631"/>
          </a:xfrm>
        </p:grpSpPr>
        <p:sp>
          <p:nvSpPr>
            <p:cNvPr id="7441" name="Google Shape;7441;p59"/>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9"/>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9"/>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59"/>
          <p:cNvGrpSpPr/>
          <p:nvPr/>
        </p:nvGrpSpPr>
        <p:grpSpPr>
          <a:xfrm>
            <a:off x="1817317" y="2480330"/>
            <a:ext cx="350958" cy="263043"/>
            <a:chOff x="1817317" y="2480330"/>
            <a:chExt cx="350958" cy="263043"/>
          </a:xfrm>
        </p:grpSpPr>
        <p:sp>
          <p:nvSpPr>
            <p:cNvPr id="7445" name="Google Shape;7445;p59"/>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9"/>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9"/>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9"/>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9"/>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59"/>
          <p:cNvGrpSpPr/>
          <p:nvPr/>
        </p:nvGrpSpPr>
        <p:grpSpPr>
          <a:xfrm>
            <a:off x="1341727" y="2483349"/>
            <a:ext cx="419913" cy="308109"/>
            <a:chOff x="1341727" y="2483349"/>
            <a:chExt cx="419913" cy="308109"/>
          </a:xfrm>
        </p:grpSpPr>
        <p:sp>
          <p:nvSpPr>
            <p:cNvPr id="7451" name="Google Shape;7451;p59"/>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9"/>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9"/>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59"/>
          <p:cNvGrpSpPr/>
          <p:nvPr/>
        </p:nvGrpSpPr>
        <p:grpSpPr>
          <a:xfrm>
            <a:off x="854332" y="2447736"/>
            <a:ext cx="376358" cy="330109"/>
            <a:chOff x="854332" y="2447736"/>
            <a:chExt cx="376358" cy="330109"/>
          </a:xfrm>
        </p:grpSpPr>
        <p:sp>
          <p:nvSpPr>
            <p:cNvPr id="7455" name="Google Shape;7455;p59"/>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9"/>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9"/>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9"/>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9"/>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9"/>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9"/>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9"/>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59"/>
          <p:cNvGrpSpPr/>
          <p:nvPr/>
        </p:nvGrpSpPr>
        <p:grpSpPr>
          <a:xfrm>
            <a:off x="4206763" y="2450951"/>
            <a:ext cx="322151" cy="322374"/>
            <a:chOff x="4206763" y="2450951"/>
            <a:chExt cx="322151" cy="322374"/>
          </a:xfrm>
        </p:grpSpPr>
        <p:sp>
          <p:nvSpPr>
            <p:cNvPr id="7464" name="Google Shape;7464;p59"/>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9"/>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59"/>
          <p:cNvGrpSpPr/>
          <p:nvPr/>
        </p:nvGrpSpPr>
        <p:grpSpPr>
          <a:xfrm>
            <a:off x="7528096" y="2450059"/>
            <a:ext cx="327976" cy="324316"/>
            <a:chOff x="7528096" y="2450059"/>
            <a:chExt cx="327976" cy="324316"/>
          </a:xfrm>
        </p:grpSpPr>
        <p:sp>
          <p:nvSpPr>
            <p:cNvPr id="7467" name="Google Shape;7467;p59"/>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9"/>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9"/>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9"/>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9"/>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9"/>
          <p:cNvGrpSpPr/>
          <p:nvPr/>
        </p:nvGrpSpPr>
        <p:grpSpPr>
          <a:xfrm>
            <a:off x="7077129" y="2512542"/>
            <a:ext cx="282364" cy="198619"/>
            <a:chOff x="7077129" y="2512542"/>
            <a:chExt cx="282364" cy="198619"/>
          </a:xfrm>
        </p:grpSpPr>
        <p:sp>
          <p:nvSpPr>
            <p:cNvPr id="7473" name="Google Shape;7473;p59"/>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9"/>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9"/>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9"/>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9"/>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9"/>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59"/>
          <p:cNvGrpSpPr/>
          <p:nvPr/>
        </p:nvGrpSpPr>
        <p:grpSpPr>
          <a:xfrm>
            <a:off x="3725461" y="2444712"/>
            <a:ext cx="334279" cy="334661"/>
            <a:chOff x="3725461" y="2444712"/>
            <a:chExt cx="334279" cy="334661"/>
          </a:xfrm>
        </p:grpSpPr>
        <p:sp>
          <p:nvSpPr>
            <p:cNvPr id="7480" name="Google Shape;7480;p59"/>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9"/>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9"/>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9"/>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9"/>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9"/>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9"/>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59"/>
          <p:cNvGrpSpPr/>
          <p:nvPr/>
        </p:nvGrpSpPr>
        <p:grpSpPr>
          <a:xfrm>
            <a:off x="6577238" y="2457221"/>
            <a:ext cx="332019" cy="310788"/>
            <a:chOff x="6577238" y="2457221"/>
            <a:chExt cx="332019" cy="310788"/>
          </a:xfrm>
        </p:grpSpPr>
        <p:sp>
          <p:nvSpPr>
            <p:cNvPr id="7488" name="Google Shape;7488;p59"/>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9"/>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9"/>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9"/>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9"/>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9"/>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59"/>
          <p:cNvGrpSpPr/>
          <p:nvPr/>
        </p:nvGrpSpPr>
        <p:grpSpPr>
          <a:xfrm>
            <a:off x="2818561" y="2439778"/>
            <a:ext cx="247892" cy="346024"/>
            <a:chOff x="2818561" y="2439778"/>
            <a:chExt cx="247892" cy="346024"/>
          </a:xfrm>
        </p:grpSpPr>
        <p:sp>
          <p:nvSpPr>
            <p:cNvPr id="7495" name="Google Shape;7495;p59"/>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9"/>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9"/>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9"/>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9"/>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9"/>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9"/>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9"/>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9"/>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9"/>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9"/>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9"/>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59"/>
          <p:cNvGrpSpPr/>
          <p:nvPr/>
        </p:nvGrpSpPr>
        <p:grpSpPr>
          <a:xfrm>
            <a:off x="3207778" y="2474632"/>
            <a:ext cx="419933" cy="275170"/>
            <a:chOff x="3207778" y="2474632"/>
            <a:chExt cx="419933" cy="275170"/>
          </a:xfrm>
        </p:grpSpPr>
        <p:sp>
          <p:nvSpPr>
            <p:cNvPr id="7508" name="Google Shape;7508;p59"/>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9"/>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9"/>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9"/>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9"/>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9"/>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9"/>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9"/>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9"/>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9"/>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9"/>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9"/>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9"/>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9"/>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59"/>
          <p:cNvGrpSpPr/>
          <p:nvPr/>
        </p:nvGrpSpPr>
        <p:grpSpPr>
          <a:xfrm>
            <a:off x="6099375" y="2456075"/>
            <a:ext cx="337684" cy="314194"/>
            <a:chOff x="6099375" y="2456075"/>
            <a:chExt cx="337684" cy="314194"/>
          </a:xfrm>
        </p:grpSpPr>
        <p:sp>
          <p:nvSpPr>
            <p:cNvPr id="7523" name="Google Shape;7523;p59"/>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9"/>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59"/>
          <p:cNvGrpSpPr/>
          <p:nvPr/>
        </p:nvGrpSpPr>
        <p:grpSpPr>
          <a:xfrm>
            <a:off x="2312623" y="2468584"/>
            <a:ext cx="312698" cy="286534"/>
            <a:chOff x="2312623" y="2468584"/>
            <a:chExt cx="312698" cy="286534"/>
          </a:xfrm>
        </p:grpSpPr>
        <p:sp>
          <p:nvSpPr>
            <p:cNvPr id="7526" name="Google Shape;7526;p59"/>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9"/>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9"/>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9"/>
          <p:cNvGrpSpPr/>
          <p:nvPr/>
        </p:nvGrpSpPr>
        <p:grpSpPr>
          <a:xfrm>
            <a:off x="5618805" y="2440924"/>
            <a:ext cx="345292" cy="342618"/>
            <a:chOff x="5618805" y="2440924"/>
            <a:chExt cx="345292" cy="342618"/>
          </a:xfrm>
        </p:grpSpPr>
        <p:sp>
          <p:nvSpPr>
            <p:cNvPr id="7530" name="Google Shape;7530;p59"/>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9"/>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9"/>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9"/>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9"/>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59"/>
          <p:cNvGrpSpPr/>
          <p:nvPr/>
        </p:nvGrpSpPr>
        <p:grpSpPr>
          <a:xfrm>
            <a:off x="4653179" y="2446590"/>
            <a:ext cx="377886" cy="331255"/>
            <a:chOff x="4653179" y="2446590"/>
            <a:chExt cx="377886" cy="331255"/>
          </a:xfrm>
        </p:grpSpPr>
        <p:sp>
          <p:nvSpPr>
            <p:cNvPr id="7536" name="Google Shape;7536;p59"/>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9"/>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9"/>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9"/>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59"/>
          <p:cNvGrpSpPr/>
          <p:nvPr/>
        </p:nvGrpSpPr>
        <p:grpSpPr>
          <a:xfrm>
            <a:off x="5184517" y="2459481"/>
            <a:ext cx="252062" cy="305122"/>
            <a:chOff x="5184517" y="2459481"/>
            <a:chExt cx="252062" cy="305122"/>
          </a:xfrm>
        </p:grpSpPr>
        <p:sp>
          <p:nvSpPr>
            <p:cNvPr id="7541" name="Google Shape;7541;p59"/>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9"/>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9"/>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9"/>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9"/>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9"/>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7" name="Google Shape;7547;p59"/>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8" name="Google Shape;7548;p59"/>
          <p:cNvGrpSpPr/>
          <p:nvPr/>
        </p:nvGrpSpPr>
        <p:grpSpPr>
          <a:xfrm>
            <a:off x="6155459" y="1969108"/>
            <a:ext cx="249770" cy="363849"/>
            <a:chOff x="6155459" y="1969108"/>
            <a:chExt cx="249770" cy="363849"/>
          </a:xfrm>
        </p:grpSpPr>
        <p:sp>
          <p:nvSpPr>
            <p:cNvPr id="7549" name="Google Shape;7549;p59"/>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9"/>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9"/>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9"/>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9"/>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9"/>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9"/>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9"/>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9"/>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59"/>
          <p:cNvGrpSpPr/>
          <p:nvPr/>
        </p:nvGrpSpPr>
        <p:grpSpPr>
          <a:xfrm>
            <a:off x="2280029" y="1970604"/>
            <a:ext cx="353631" cy="354395"/>
            <a:chOff x="2280029" y="1970604"/>
            <a:chExt cx="353631" cy="354395"/>
          </a:xfrm>
        </p:grpSpPr>
        <p:sp>
          <p:nvSpPr>
            <p:cNvPr id="7559" name="Google Shape;7559;p59"/>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9"/>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9"/>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9"/>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59"/>
          <p:cNvGrpSpPr/>
          <p:nvPr/>
        </p:nvGrpSpPr>
        <p:grpSpPr>
          <a:xfrm>
            <a:off x="8065100" y="2000174"/>
            <a:ext cx="255086" cy="301685"/>
            <a:chOff x="8065100" y="2000174"/>
            <a:chExt cx="255086" cy="301685"/>
          </a:xfrm>
        </p:grpSpPr>
        <p:sp>
          <p:nvSpPr>
            <p:cNvPr id="7564" name="Google Shape;7564;p59"/>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9"/>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9"/>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9"/>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59"/>
          <p:cNvGrpSpPr/>
          <p:nvPr/>
        </p:nvGrpSpPr>
        <p:grpSpPr>
          <a:xfrm>
            <a:off x="6633705" y="1969108"/>
            <a:ext cx="249420" cy="363849"/>
            <a:chOff x="6633705" y="1969108"/>
            <a:chExt cx="249420" cy="363849"/>
          </a:xfrm>
        </p:grpSpPr>
        <p:sp>
          <p:nvSpPr>
            <p:cNvPr id="7569" name="Google Shape;7569;p59"/>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9"/>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9"/>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9"/>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9"/>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9"/>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9"/>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9"/>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59"/>
          <p:cNvGrpSpPr/>
          <p:nvPr/>
        </p:nvGrpSpPr>
        <p:grpSpPr>
          <a:xfrm>
            <a:off x="5211031" y="1969108"/>
            <a:ext cx="226661" cy="363467"/>
            <a:chOff x="5211031" y="1969108"/>
            <a:chExt cx="226661" cy="363467"/>
          </a:xfrm>
        </p:grpSpPr>
        <p:sp>
          <p:nvSpPr>
            <p:cNvPr id="7578" name="Google Shape;7578;p59"/>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9"/>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59"/>
          <p:cNvGrpSpPr/>
          <p:nvPr/>
        </p:nvGrpSpPr>
        <p:grpSpPr>
          <a:xfrm>
            <a:off x="3712952" y="1970604"/>
            <a:ext cx="354363" cy="354395"/>
            <a:chOff x="3712952" y="1970604"/>
            <a:chExt cx="354363" cy="354395"/>
          </a:xfrm>
        </p:grpSpPr>
        <p:sp>
          <p:nvSpPr>
            <p:cNvPr id="7581" name="Google Shape;7581;p59"/>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9"/>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9"/>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9"/>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9"/>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9"/>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9"/>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9"/>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9"/>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59"/>
          <p:cNvGrpSpPr/>
          <p:nvPr/>
        </p:nvGrpSpPr>
        <p:grpSpPr>
          <a:xfrm>
            <a:off x="3235438" y="1970604"/>
            <a:ext cx="354363" cy="354745"/>
            <a:chOff x="3235438" y="1970604"/>
            <a:chExt cx="354363" cy="354745"/>
          </a:xfrm>
        </p:grpSpPr>
        <p:sp>
          <p:nvSpPr>
            <p:cNvPr id="7591" name="Google Shape;7591;p59"/>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9"/>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9"/>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9"/>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9"/>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9"/>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9"/>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9"/>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9"/>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9"/>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9"/>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9"/>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9"/>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59"/>
          <p:cNvGrpSpPr/>
          <p:nvPr/>
        </p:nvGrpSpPr>
        <p:grpSpPr>
          <a:xfrm>
            <a:off x="1329585" y="1989925"/>
            <a:ext cx="341472" cy="335074"/>
            <a:chOff x="1329585" y="1989925"/>
            <a:chExt cx="341472" cy="335074"/>
          </a:xfrm>
        </p:grpSpPr>
        <p:sp>
          <p:nvSpPr>
            <p:cNvPr id="7605" name="Google Shape;7605;p59"/>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9"/>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9"/>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59"/>
          <p:cNvGrpSpPr/>
          <p:nvPr/>
        </p:nvGrpSpPr>
        <p:grpSpPr>
          <a:xfrm>
            <a:off x="5591871" y="1989906"/>
            <a:ext cx="416649" cy="325597"/>
            <a:chOff x="5626763" y="2013829"/>
            <a:chExt cx="351722" cy="274788"/>
          </a:xfrm>
        </p:grpSpPr>
        <p:sp>
          <p:nvSpPr>
            <p:cNvPr id="7609" name="Google Shape;7609;p59"/>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9"/>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9"/>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9"/>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9"/>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9"/>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9"/>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9"/>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9"/>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9"/>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59"/>
          <p:cNvGrpSpPr/>
          <p:nvPr/>
        </p:nvGrpSpPr>
        <p:grpSpPr>
          <a:xfrm>
            <a:off x="7576605" y="1983877"/>
            <a:ext cx="276698" cy="333133"/>
            <a:chOff x="7576605" y="1983877"/>
            <a:chExt cx="276698" cy="333133"/>
          </a:xfrm>
        </p:grpSpPr>
        <p:sp>
          <p:nvSpPr>
            <p:cNvPr id="7620" name="Google Shape;7620;p59"/>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9"/>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59"/>
          <p:cNvGrpSpPr/>
          <p:nvPr/>
        </p:nvGrpSpPr>
        <p:grpSpPr>
          <a:xfrm>
            <a:off x="853568" y="1975538"/>
            <a:ext cx="337334" cy="353599"/>
            <a:chOff x="853568" y="1975538"/>
            <a:chExt cx="337334" cy="353599"/>
          </a:xfrm>
        </p:grpSpPr>
        <p:sp>
          <p:nvSpPr>
            <p:cNvPr id="7623" name="Google Shape;7623;p59"/>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9"/>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9"/>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9"/>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59"/>
          <p:cNvGrpSpPr/>
          <p:nvPr/>
        </p:nvGrpSpPr>
        <p:grpSpPr>
          <a:xfrm>
            <a:off x="2770052" y="2009628"/>
            <a:ext cx="327085" cy="277080"/>
            <a:chOff x="2770052" y="2009628"/>
            <a:chExt cx="327085" cy="277080"/>
          </a:xfrm>
        </p:grpSpPr>
        <p:sp>
          <p:nvSpPr>
            <p:cNvPr id="7628" name="Google Shape;7628;p59"/>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9"/>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0" name="Google Shape;7630;p59"/>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1" name="Google Shape;7631;p59"/>
          <p:cNvGrpSpPr/>
          <p:nvPr/>
        </p:nvGrpSpPr>
        <p:grpSpPr>
          <a:xfrm>
            <a:off x="4195399" y="1970604"/>
            <a:ext cx="344878" cy="343573"/>
            <a:chOff x="4195399" y="1970604"/>
            <a:chExt cx="344878" cy="343573"/>
          </a:xfrm>
        </p:grpSpPr>
        <p:sp>
          <p:nvSpPr>
            <p:cNvPr id="7632" name="Google Shape;7632;p59"/>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9"/>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9"/>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9"/>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59"/>
          <p:cNvGrpSpPr/>
          <p:nvPr/>
        </p:nvGrpSpPr>
        <p:grpSpPr>
          <a:xfrm>
            <a:off x="4674791" y="1977447"/>
            <a:ext cx="344528" cy="344114"/>
            <a:chOff x="4674791" y="1977447"/>
            <a:chExt cx="344528" cy="344114"/>
          </a:xfrm>
        </p:grpSpPr>
        <p:sp>
          <p:nvSpPr>
            <p:cNvPr id="7637" name="Google Shape;7637;p59"/>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9"/>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9"/>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9"/>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9"/>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9"/>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9"/>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9"/>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9"/>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9"/>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9"/>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9"/>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9"/>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9"/>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9"/>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9"/>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9"/>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9"/>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9"/>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9"/>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9"/>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9"/>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9"/>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9"/>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9"/>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9"/>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59"/>
          <p:cNvGrpSpPr/>
          <p:nvPr/>
        </p:nvGrpSpPr>
        <p:grpSpPr>
          <a:xfrm>
            <a:off x="6083810" y="1547297"/>
            <a:ext cx="382819" cy="310788"/>
            <a:chOff x="6083810" y="1547297"/>
            <a:chExt cx="382819" cy="310788"/>
          </a:xfrm>
        </p:grpSpPr>
        <p:sp>
          <p:nvSpPr>
            <p:cNvPr id="7664" name="Google Shape;7664;p59"/>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9"/>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9"/>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9"/>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9"/>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9"/>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9"/>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9"/>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9"/>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9"/>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9"/>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9"/>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9"/>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9"/>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9"/>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9"/>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9"/>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9"/>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59"/>
          <p:cNvGrpSpPr/>
          <p:nvPr/>
        </p:nvGrpSpPr>
        <p:grpSpPr>
          <a:xfrm>
            <a:off x="6558300" y="1538193"/>
            <a:ext cx="382788" cy="328613"/>
            <a:chOff x="6558300" y="1538193"/>
            <a:chExt cx="382788" cy="328613"/>
          </a:xfrm>
        </p:grpSpPr>
        <p:sp>
          <p:nvSpPr>
            <p:cNvPr id="7683" name="Google Shape;7683;p59"/>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9"/>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9"/>
          <p:cNvGrpSpPr/>
          <p:nvPr/>
        </p:nvGrpSpPr>
        <p:grpSpPr>
          <a:xfrm>
            <a:off x="5194002" y="1511297"/>
            <a:ext cx="259605" cy="346024"/>
            <a:chOff x="5194002" y="1511297"/>
            <a:chExt cx="259605" cy="346024"/>
          </a:xfrm>
        </p:grpSpPr>
        <p:sp>
          <p:nvSpPr>
            <p:cNvPr id="7686" name="Google Shape;7686;p59"/>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9"/>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9"/>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9"/>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59"/>
          <p:cNvGrpSpPr/>
          <p:nvPr/>
        </p:nvGrpSpPr>
        <p:grpSpPr>
          <a:xfrm>
            <a:off x="1394741" y="1512061"/>
            <a:ext cx="252444" cy="351722"/>
            <a:chOff x="1394741" y="1512061"/>
            <a:chExt cx="252444" cy="351722"/>
          </a:xfrm>
        </p:grpSpPr>
        <p:sp>
          <p:nvSpPr>
            <p:cNvPr id="7691" name="Google Shape;7691;p5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59"/>
          <p:cNvGrpSpPr/>
          <p:nvPr/>
        </p:nvGrpSpPr>
        <p:grpSpPr>
          <a:xfrm>
            <a:off x="855096" y="1504485"/>
            <a:ext cx="380910" cy="339594"/>
            <a:chOff x="855096" y="1504485"/>
            <a:chExt cx="380910" cy="339594"/>
          </a:xfrm>
        </p:grpSpPr>
        <p:sp>
          <p:nvSpPr>
            <p:cNvPr id="7709" name="Google Shape;7709;p59"/>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9"/>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9"/>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9"/>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9"/>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9"/>
          <p:cNvGrpSpPr/>
          <p:nvPr/>
        </p:nvGrpSpPr>
        <p:grpSpPr>
          <a:xfrm>
            <a:off x="1819576" y="1511679"/>
            <a:ext cx="352103" cy="352103"/>
            <a:chOff x="1819576" y="1511679"/>
            <a:chExt cx="352103" cy="352103"/>
          </a:xfrm>
        </p:grpSpPr>
        <p:sp>
          <p:nvSpPr>
            <p:cNvPr id="7715" name="Google Shape;7715;p59"/>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9"/>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9"/>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9"/>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59"/>
          <p:cNvGrpSpPr/>
          <p:nvPr/>
        </p:nvGrpSpPr>
        <p:grpSpPr>
          <a:xfrm>
            <a:off x="5621097" y="1500761"/>
            <a:ext cx="371424" cy="355446"/>
            <a:chOff x="5621097" y="1500761"/>
            <a:chExt cx="371424" cy="355446"/>
          </a:xfrm>
        </p:grpSpPr>
        <p:sp>
          <p:nvSpPr>
            <p:cNvPr id="7720" name="Google Shape;7720;p59"/>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9"/>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59"/>
          <p:cNvGrpSpPr/>
          <p:nvPr/>
        </p:nvGrpSpPr>
        <p:grpSpPr>
          <a:xfrm>
            <a:off x="4670239" y="1541599"/>
            <a:ext cx="359679" cy="321833"/>
            <a:chOff x="4670239" y="1541599"/>
            <a:chExt cx="359679" cy="321833"/>
          </a:xfrm>
        </p:grpSpPr>
        <p:sp>
          <p:nvSpPr>
            <p:cNvPr id="7723" name="Google Shape;7723;p5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59"/>
          <p:cNvGrpSpPr/>
          <p:nvPr/>
        </p:nvGrpSpPr>
        <p:grpSpPr>
          <a:xfrm>
            <a:off x="4212429" y="1502385"/>
            <a:ext cx="321037" cy="353822"/>
            <a:chOff x="4212429" y="1502385"/>
            <a:chExt cx="321037" cy="353822"/>
          </a:xfrm>
        </p:grpSpPr>
        <p:sp>
          <p:nvSpPr>
            <p:cNvPr id="7729" name="Google Shape;7729;p59"/>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9"/>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9"/>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9"/>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59"/>
          <p:cNvGrpSpPr/>
          <p:nvPr/>
        </p:nvGrpSpPr>
        <p:grpSpPr>
          <a:xfrm>
            <a:off x="2302788" y="1505981"/>
            <a:ext cx="336188" cy="335425"/>
            <a:chOff x="2302788" y="1505981"/>
            <a:chExt cx="336188" cy="335425"/>
          </a:xfrm>
        </p:grpSpPr>
        <p:sp>
          <p:nvSpPr>
            <p:cNvPr id="7734" name="Google Shape;7734;p59"/>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9"/>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9"/>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9"/>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9"/>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9"/>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9"/>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9"/>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9"/>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9"/>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9"/>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9"/>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9"/>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9"/>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9"/>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9"/>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9"/>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59"/>
          <p:cNvGrpSpPr/>
          <p:nvPr/>
        </p:nvGrpSpPr>
        <p:grpSpPr>
          <a:xfrm>
            <a:off x="2780301" y="1521896"/>
            <a:ext cx="333133" cy="321037"/>
            <a:chOff x="2780301" y="1521896"/>
            <a:chExt cx="333133" cy="321037"/>
          </a:xfrm>
        </p:grpSpPr>
        <p:sp>
          <p:nvSpPr>
            <p:cNvPr id="7752" name="Google Shape;7752;p59"/>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9"/>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9"/>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9"/>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9"/>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9"/>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9"/>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9"/>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9"/>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9"/>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9"/>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9"/>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9"/>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9"/>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9"/>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9"/>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9"/>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9"/>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9"/>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9"/>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2" name="Google Shape;7772;p59"/>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9"/>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9"/>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5" name="Google Shape;7775;p59"/>
          <p:cNvGrpSpPr/>
          <p:nvPr/>
        </p:nvGrpSpPr>
        <p:grpSpPr>
          <a:xfrm>
            <a:off x="3316159" y="1515085"/>
            <a:ext cx="211892" cy="339594"/>
            <a:chOff x="3316159" y="1515085"/>
            <a:chExt cx="211892" cy="339594"/>
          </a:xfrm>
        </p:grpSpPr>
        <p:sp>
          <p:nvSpPr>
            <p:cNvPr id="7776" name="Google Shape;7776;p59"/>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9"/>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9"/>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9"/>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9"/>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9"/>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59"/>
          <p:cNvGrpSpPr/>
          <p:nvPr/>
        </p:nvGrpSpPr>
        <p:grpSpPr>
          <a:xfrm>
            <a:off x="3716358" y="1544655"/>
            <a:ext cx="361971" cy="314958"/>
            <a:chOff x="3716358" y="1544655"/>
            <a:chExt cx="361971" cy="314958"/>
          </a:xfrm>
        </p:grpSpPr>
        <p:sp>
          <p:nvSpPr>
            <p:cNvPr id="7783" name="Google Shape;7783;p59"/>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9"/>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9"/>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9"/>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9"/>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8" name="Google Shape;7788;p59"/>
            <p:cNvGrpSpPr/>
            <p:nvPr/>
          </p:nvGrpSpPr>
          <p:grpSpPr>
            <a:xfrm>
              <a:off x="3716358" y="1544655"/>
              <a:ext cx="361971" cy="314958"/>
              <a:chOff x="3716358" y="1544655"/>
              <a:chExt cx="361971" cy="314958"/>
            </a:xfrm>
          </p:grpSpPr>
          <p:sp>
            <p:nvSpPr>
              <p:cNvPr id="7789" name="Google Shape;7789;p59"/>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9"/>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9"/>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9"/>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9"/>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94" name="Google Shape;7794;p59"/>
          <p:cNvGrpSpPr/>
          <p:nvPr/>
        </p:nvGrpSpPr>
        <p:grpSpPr>
          <a:xfrm>
            <a:off x="7011924" y="1557552"/>
            <a:ext cx="499533" cy="305136"/>
            <a:chOff x="7009649" y="1541981"/>
            <a:chExt cx="524940" cy="320655"/>
          </a:xfrm>
        </p:grpSpPr>
        <p:sp>
          <p:nvSpPr>
            <p:cNvPr id="7795" name="Google Shape;7795;p5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59"/>
          <p:cNvGrpSpPr/>
          <p:nvPr/>
        </p:nvGrpSpPr>
        <p:grpSpPr>
          <a:xfrm>
            <a:off x="8034034" y="1518109"/>
            <a:ext cx="282746" cy="340358"/>
            <a:chOff x="8034034" y="1518109"/>
            <a:chExt cx="282746" cy="340358"/>
          </a:xfrm>
        </p:grpSpPr>
        <p:sp>
          <p:nvSpPr>
            <p:cNvPr id="7804" name="Google Shape;7804;p59"/>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9"/>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9"/>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9"/>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59"/>
          <p:cNvGrpSpPr/>
          <p:nvPr/>
        </p:nvGrpSpPr>
        <p:grpSpPr>
          <a:xfrm>
            <a:off x="7582302" y="1499934"/>
            <a:ext cx="369133" cy="360411"/>
            <a:chOff x="7582302" y="1499934"/>
            <a:chExt cx="369133" cy="360411"/>
          </a:xfrm>
        </p:grpSpPr>
        <p:sp>
          <p:nvSpPr>
            <p:cNvPr id="7809" name="Google Shape;7809;p59"/>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9"/>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9"/>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9"/>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9"/>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7"/>
          <p:cNvSpPr/>
          <p:nvPr/>
        </p:nvSpPr>
        <p:spPr>
          <a:xfrm>
            <a:off x="2171686" y="3134774"/>
            <a:ext cx="1503667" cy="688321"/>
          </a:xfrm>
          <a:prstGeom prst="roundRect">
            <a:avLst>
              <a:gd name="adj" fmla="val 3172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7"/>
          <p:cNvSpPr/>
          <p:nvPr/>
        </p:nvSpPr>
        <p:spPr>
          <a:xfrm>
            <a:off x="3502954" y="1255910"/>
            <a:ext cx="1417686" cy="745031"/>
          </a:xfrm>
          <a:prstGeom prst="roundRect">
            <a:avLst>
              <a:gd name="adj" fmla="val 3172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7"/>
          <p:cNvSpPr/>
          <p:nvPr/>
        </p:nvSpPr>
        <p:spPr>
          <a:xfrm>
            <a:off x="1482407" y="1258419"/>
            <a:ext cx="1499700" cy="744706"/>
          </a:xfrm>
          <a:prstGeom prst="roundRect">
            <a:avLst>
              <a:gd name="adj" fmla="val 3172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7"/>
          <p:cNvSpPr txBox="1">
            <a:spLocks noGrp="1"/>
          </p:cNvSpPr>
          <p:nvPr>
            <p:ph type="ctrTitle"/>
          </p:nvPr>
        </p:nvSpPr>
        <p:spPr>
          <a:xfrm>
            <a:off x="609574" y="2098650"/>
            <a:ext cx="1675800" cy="9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Historia</a:t>
            </a:r>
            <a:endParaRPr dirty="0">
              <a:solidFill>
                <a:schemeClr val="lt1"/>
              </a:solidFill>
            </a:endParaRPr>
          </a:p>
        </p:txBody>
      </p:sp>
      <p:sp>
        <p:nvSpPr>
          <p:cNvPr id="139" name="Google Shape;139;p27"/>
          <p:cNvSpPr txBox="1">
            <a:spLocks noGrp="1"/>
          </p:cNvSpPr>
          <p:nvPr>
            <p:ph type="subTitle" idx="2"/>
          </p:nvPr>
        </p:nvSpPr>
        <p:spPr>
          <a:xfrm>
            <a:off x="3492054" y="1340817"/>
            <a:ext cx="1439485" cy="598741"/>
          </a:xfrm>
          <a:prstGeom prst="rect">
            <a:avLst/>
          </a:prstGeom>
        </p:spPr>
        <p:txBody>
          <a:bodyPr spcFirstLastPara="1" wrap="square" lIns="91425" tIns="91425" rIns="91425" bIns="91425" anchor="t" anchorCtr="0">
            <a:noAutofit/>
          </a:bodyPr>
          <a:lstStyle/>
          <a:p>
            <a:r>
              <a:rPr lang="es-PE" sz="1600" b="1" dirty="0"/>
              <a:t>2013</a:t>
            </a:r>
          </a:p>
          <a:p>
            <a:r>
              <a:rPr lang="es-PE" dirty="0"/>
              <a:t>Open sourced</a:t>
            </a:r>
          </a:p>
          <a:p>
            <a:br>
              <a:rPr lang="es-PE" dirty="0"/>
            </a:br>
            <a:endParaRPr dirty="0"/>
          </a:p>
        </p:txBody>
      </p:sp>
      <p:sp>
        <p:nvSpPr>
          <p:cNvPr id="140" name="Google Shape;140;p27"/>
          <p:cNvSpPr txBox="1">
            <a:spLocks noGrp="1"/>
          </p:cNvSpPr>
          <p:nvPr>
            <p:ph type="subTitle" idx="1"/>
          </p:nvPr>
        </p:nvSpPr>
        <p:spPr>
          <a:xfrm>
            <a:off x="1482407" y="1335962"/>
            <a:ext cx="1499700" cy="571501"/>
          </a:xfrm>
          <a:prstGeom prst="rect">
            <a:avLst/>
          </a:prstGeom>
        </p:spPr>
        <p:txBody>
          <a:bodyPr spcFirstLastPara="1" wrap="square" lIns="91425" tIns="91425" rIns="91425" bIns="91425" anchor="t" anchorCtr="0">
            <a:noAutofit/>
          </a:bodyPr>
          <a:lstStyle/>
          <a:p>
            <a:pPr marL="0" lvl="0" indent="0"/>
            <a:r>
              <a:rPr lang="es-PE" sz="1600" b="1" dirty="0"/>
              <a:t>2011</a:t>
            </a:r>
            <a:r>
              <a:rPr lang="es-PE" dirty="0"/>
              <a:t> </a:t>
            </a:r>
          </a:p>
          <a:p>
            <a:pPr marL="0" lvl="0" indent="0"/>
            <a:r>
              <a:rPr lang="es-PE" dirty="0"/>
              <a:t>Created by Facebook</a:t>
            </a:r>
            <a:endParaRPr dirty="0"/>
          </a:p>
        </p:txBody>
      </p:sp>
      <p:sp>
        <p:nvSpPr>
          <p:cNvPr id="141" name="Google Shape;141;p27"/>
          <p:cNvSpPr txBox="1">
            <a:spLocks noGrp="1"/>
          </p:cNvSpPr>
          <p:nvPr>
            <p:ph type="subTitle" idx="3"/>
          </p:nvPr>
        </p:nvSpPr>
        <p:spPr>
          <a:xfrm>
            <a:off x="2171686" y="3153181"/>
            <a:ext cx="1514354" cy="669912"/>
          </a:xfrm>
          <a:prstGeom prst="rect">
            <a:avLst/>
          </a:prstGeom>
        </p:spPr>
        <p:txBody>
          <a:bodyPr spcFirstLastPara="1" wrap="square" lIns="91425" tIns="91425" rIns="91425" bIns="91425" anchor="t" anchorCtr="0">
            <a:noAutofit/>
          </a:bodyPr>
          <a:lstStyle/>
          <a:p>
            <a:r>
              <a:rPr lang="es-PE" sz="1600" b="1" dirty="0"/>
              <a:t>2012</a:t>
            </a:r>
          </a:p>
          <a:p>
            <a:r>
              <a:rPr lang="es-PE" dirty="0"/>
              <a:t>Used on Instagram</a:t>
            </a:r>
          </a:p>
          <a:p>
            <a:br>
              <a:rPr lang="es-PE" dirty="0"/>
            </a:br>
            <a:endParaRPr dirty="0"/>
          </a:p>
        </p:txBody>
      </p:sp>
      <p:cxnSp>
        <p:nvCxnSpPr>
          <p:cNvPr id="142" name="Google Shape;142;p27"/>
          <p:cNvCxnSpPr/>
          <p:nvPr/>
        </p:nvCxnSpPr>
        <p:spPr>
          <a:xfrm>
            <a:off x="1744673" y="2184725"/>
            <a:ext cx="0" cy="768300"/>
          </a:xfrm>
          <a:prstGeom prst="straightConnector1">
            <a:avLst/>
          </a:prstGeom>
          <a:noFill/>
          <a:ln w="9525" cap="flat" cmpd="sng">
            <a:solidFill>
              <a:schemeClr val="lt1"/>
            </a:solidFill>
            <a:prstDash val="solid"/>
            <a:round/>
            <a:headEnd type="none" w="med" len="med"/>
            <a:tailEnd type="none" w="med" len="med"/>
          </a:ln>
        </p:spPr>
      </p:cxnSp>
      <p:cxnSp>
        <p:nvCxnSpPr>
          <p:cNvPr id="143" name="Google Shape;143;p27"/>
          <p:cNvCxnSpPr/>
          <p:nvPr/>
        </p:nvCxnSpPr>
        <p:spPr>
          <a:xfrm>
            <a:off x="1744673" y="2568875"/>
            <a:ext cx="5376900" cy="0"/>
          </a:xfrm>
          <a:prstGeom prst="straightConnector1">
            <a:avLst/>
          </a:prstGeom>
          <a:noFill/>
          <a:ln w="9525" cap="flat" cmpd="sng">
            <a:solidFill>
              <a:schemeClr val="lt1"/>
            </a:solidFill>
            <a:prstDash val="solid"/>
            <a:round/>
            <a:headEnd type="none" w="med" len="med"/>
            <a:tailEnd type="oval" w="med" len="med"/>
          </a:ln>
        </p:spPr>
      </p:cxnSp>
      <p:cxnSp>
        <p:nvCxnSpPr>
          <p:cNvPr id="144" name="Google Shape;144;p27"/>
          <p:cNvCxnSpPr/>
          <p:nvPr/>
        </p:nvCxnSpPr>
        <p:spPr>
          <a:xfrm rot="10800000">
            <a:off x="2320307" y="2002988"/>
            <a:ext cx="0" cy="571500"/>
          </a:xfrm>
          <a:prstGeom prst="straightConnector1">
            <a:avLst/>
          </a:prstGeom>
          <a:noFill/>
          <a:ln w="9525" cap="flat" cmpd="sng">
            <a:solidFill>
              <a:schemeClr val="lt1"/>
            </a:solidFill>
            <a:prstDash val="solid"/>
            <a:round/>
            <a:headEnd type="none" w="med" len="med"/>
            <a:tailEnd type="none" w="med" len="med"/>
          </a:ln>
        </p:spPr>
      </p:cxnSp>
      <p:cxnSp>
        <p:nvCxnSpPr>
          <p:cNvPr id="145" name="Google Shape;145;p27"/>
          <p:cNvCxnSpPr/>
          <p:nvPr/>
        </p:nvCxnSpPr>
        <p:spPr>
          <a:xfrm rot="10800000">
            <a:off x="4277722" y="2000941"/>
            <a:ext cx="0" cy="571500"/>
          </a:xfrm>
          <a:prstGeom prst="straightConnector1">
            <a:avLst/>
          </a:prstGeom>
          <a:noFill/>
          <a:ln w="9525" cap="flat" cmpd="sng">
            <a:solidFill>
              <a:schemeClr val="lt1"/>
            </a:solidFill>
            <a:prstDash val="solid"/>
            <a:round/>
            <a:headEnd type="none" w="med" len="med"/>
            <a:tailEnd type="none" w="med" len="med"/>
          </a:ln>
        </p:spPr>
      </p:cxnSp>
      <p:cxnSp>
        <p:nvCxnSpPr>
          <p:cNvPr id="146" name="Google Shape;146;p27"/>
          <p:cNvCxnSpPr/>
          <p:nvPr/>
        </p:nvCxnSpPr>
        <p:spPr>
          <a:xfrm rot="10800000">
            <a:off x="2826442" y="2563262"/>
            <a:ext cx="0" cy="571500"/>
          </a:xfrm>
          <a:prstGeom prst="straightConnector1">
            <a:avLst/>
          </a:prstGeom>
          <a:noFill/>
          <a:ln w="9525" cap="flat" cmpd="sng">
            <a:solidFill>
              <a:schemeClr val="lt1"/>
            </a:solidFill>
            <a:prstDash val="solid"/>
            <a:round/>
            <a:headEnd type="none" w="med" len="med"/>
            <a:tailEnd type="none" w="med" len="med"/>
          </a:ln>
        </p:spPr>
      </p:cxnSp>
      <p:sp>
        <p:nvSpPr>
          <p:cNvPr id="30" name="Google Shape;135;p27">
            <a:extLst>
              <a:ext uri="{FF2B5EF4-FFF2-40B4-BE49-F238E27FC236}">
                <a16:creationId xmlns:a16="http://schemas.microsoft.com/office/drawing/2014/main" id="{F49F7944-AEE6-1241-8E14-FEA347FAE80A}"/>
              </a:ext>
            </a:extLst>
          </p:cNvPr>
          <p:cNvSpPr/>
          <p:nvPr/>
        </p:nvSpPr>
        <p:spPr>
          <a:xfrm>
            <a:off x="4377004" y="3148221"/>
            <a:ext cx="1503667" cy="688321"/>
          </a:xfrm>
          <a:prstGeom prst="roundRect">
            <a:avLst>
              <a:gd name="adj" fmla="val 3172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41;p27">
            <a:extLst>
              <a:ext uri="{FF2B5EF4-FFF2-40B4-BE49-F238E27FC236}">
                <a16:creationId xmlns:a16="http://schemas.microsoft.com/office/drawing/2014/main" id="{94C51A2D-1A15-3F4D-9246-1109C8B53977}"/>
              </a:ext>
            </a:extLst>
          </p:cNvPr>
          <p:cNvSpPr txBox="1">
            <a:spLocks/>
          </p:cNvSpPr>
          <p:nvPr/>
        </p:nvSpPr>
        <p:spPr>
          <a:xfrm>
            <a:off x="4377004" y="3166628"/>
            <a:ext cx="1514354" cy="6699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000000"/>
              </a:buClr>
              <a:buSzPts val="1000"/>
              <a:buFont typeface="Pontano Sans"/>
              <a:buNone/>
              <a:defRPr sz="1000" b="0" i="0" u="none" strike="noStrike" cap="none">
                <a:solidFill>
                  <a:schemeClr val="lt1"/>
                </a:solidFill>
                <a:latin typeface="Pontano Sans"/>
                <a:ea typeface="Pontano Sans"/>
                <a:cs typeface="Pontano Sans"/>
                <a:sym typeface="Pontano Sans"/>
              </a:defRPr>
            </a:lvl1pPr>
            <a:lvl2pPr marL="914400" marR="0" lvl="1"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2pPr>
            <a:lvl3pPr marL="1371600" marR="0" lvl="2"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3pPr>
            <a:lvl4pPr marL="1828800" marR="0" lvl="3"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4pPr>
            <a:lvl5pPr marL="2286000" marR="0" lvl="4"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5pPr>
            <a:lvl6pPr marL="2743200" marR="0" lvl="5"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6pPr>
            <a:lvl7pPr marL="3200400" marR="0" lvl="6"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7pPr>
            <a:lvl8pPr marL="3657600" marR="0" lvl="7"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8pPr>
            <a:lvl9pPr marL="4114800" marR="0" lvl="8"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9pPr>
          </a:lstStyle>
          <a:p>
            <a:r>
              <a:rPr lang="es-PE" sz="1600" b="1" dirty="0"/>
              <a:t>2014</a:t>
            </a:r>
          </a:p>
          <a:p>
            <a:r>
              <a:rPr lang="es-PE" dirty="0"/>
              <a:t>Companies adopted</a:t>
            </a:r>
            <a:br>
              <a:rPr lang="es-PE" dirty="0"/>
            </a:br>
            <a:endParaRPr lang="es-PE" dirty="0"/>
          </a:p>
        </p:txBody>
      </p:sp>
      <p:cxnSp>
        <p:nvCxnSpPr>
          <p:cNvPr id="32" name="Google Shape;146;p27">
            <a:extLst>
              <a:ext uri="{FF2B5EF4-FFF2-40B4-BE49-F238E27FC236}">
                <a16:creationId xmlns:a16="http://schemas.microsoft.com/office/drawing/2014/main" id="{0DE804CE-1BAE-5642-9FC8-AE330D32398D}"/>
              </a:ext>
            </a:extLst>
          </p:cNvPr>
          <p:cNvCxnSpPr/>
          <p:nvPr/>
        </p:nvCxnSpPr>
        <p:spPr>
          <a:xfrm rot="10800000">
            <a:off x="5031760" y="2576709"/>
            <a:ext cx="0" cy="571500"/>
          </a:xfrm>
          <a:prstGeom prst="straightConnector1">
            <a:avLst/>
          </a:prstGeom>
          <a:noFill/>
          <a:ln w="9525" cap="flat" cmpd="sng">
            <a:solidFill>
              <a:schemeClr val="lt1"/>
            </a:solidFill>
            <a:prstDash val="solid"/>
            <a:round/>
            <a:headEnd type="none" w="med" len="med"/>
            <a:tailEnd type="none" w="med" len="med"/>
          </a:ln>
        </p:spPr>
      </p:cxnSp>
      <p:sp>
        <p:nvSpPr>
          <p:cNvPr id="33" name="Google Shape;136;p27">
            <a:extLst>
              <a:ext uri="{FF2B5EF4-FFF2-40B4-BE49-F238E27FC236}">
                <a16:creationId xmlns:a16="http://schemas.microsoft.com/office/drawing/2014/main" id="{E54FA1A8-866B-1243-8F4A-7BC168B7D603}"/>
              </a:ext>
            </a:extLst>
          </p:cNvPr>
          <p:cNvSpPr/>
          <p:nvPr/>
        </p:nvSpPr>
        <p:spPr>
          <a:xfrm>
            <a:off x="5499842" y="1255910"/>
            <a:ext cx="1417686" cy="745031"/>
          </a:xfrm>
          <a:prstGeom prst="roundRect">
            <a:avLst>
              <a:gd name="adj" fmla="val 3172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9;p27">
            <a:extLst>
              <a:ext uri="{FF2B5EF4-FFF2-40B4-BE49-F238E27FC236}">
                <a16:creationId xmlns:a16="http://schemas.microsoft.com/office/drawing/2014/main" id="{C91DAC1D-7271-8346-81E1-BC72AE2D667F}"/>
              </a:ext>
            </a:extLst>
          </p:cNvPr>
          <p:cNvSpPr txBox="1">
            <a:spLocks/>
          </p:cNvSpPr>
          <p:nvPr/>
        </p:nvSpPr>
        <p:spPr>
          <a:xfrm>
            <a:off x="5190558" y="1340817"/>
            <a:ext cx="1949823" cy="5987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000000"/>
              </a:buClr>
              <a:buSzPts val="1000"/>
              <a:buFont typeface="Pontano Sans"/>
              <a:buNone/>
              <a:defRPr sz="1000" b="0" i="0" u="none" strike="noStrike" cap="none">
                <a:solidFill>
                  <a:schemeClr val="lt1"/>
                </a:solidFill>
                <a:latin typeface="Pontano Sans"/>
                <a:ea typeface="Pontano Sans"/>
                <a:cs typeface="Pontano Sans"/>
                <a:sym typeface="Pontano Sans"/>
              </a:defRPr>
            </a:lvl1pPr>
            <a:lvl2pPr marL="914400" marR="0" lvl="1"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2pPr>
            <a:lvl3pPr marL="1371600" marR="0" lvl="2"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3pPr>
            <a:lvl4pPr marL="1828800" marR="0" lvl="3"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4pPr>
            <a:lvl5pPr marL="2286000" marR="0" lvl="4"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5pPr>
            <a:lvl6pPr marL="2743200" marR="0" lvl="5"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6pPr>
            <a:lvl7pPr marL="3200400" marR="0" lvl="6"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7pPr>
            <a:lvl8pPr marL="3657600" marR="0" lvl="7"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8pPr>
            <a:lvl9pPr marL="4114800" marR="0" lvl="8"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9pPr>
          </a:lstStyle>
          <a:p>
            <a:r>
              <a:rPr lang="es-PE" sz="1600" b="1" dirty="0"/>
              <a:t>2015</a:t>
            </a:r>
          </a:p>
          <a:p>
            <a:r>
              <a:rPr lang="es-PE" dirty="0"/>
              <a:t>ReactNative released</a:t>
            </a:r>
          </a:p>
          <a:p>
            <a:br>
              <a:rPr lang="es-PE" dirty="0"/>
            </a:br>
            <a:br>
              <a:rPr lang="es-PE" dirty="0"/>
            </a:br>
            <a:endParaRPr lang="es-PE" dirty="0"/>
          </a:p>
        </p:txBody>
      </p:sp>
      <p:cxnSp>
        <p:nvCxnSpPr>
          <p:cNvPr id="35" name="Google Shape;145;p27">
            <a:extLst>
              <a:ext uri="{FF2B5EF4-FFF2-40B4-BE49-F238E27FC236}">
                <a16:creationId xmlns:a16="http://schemas.microsoft.com/office/drawing/2014/main" id="{9AF98CB4-2170-4E41-8DB6-FAB130AD0AAB}"/>
              </a:ext>
            </a:extLst>
          </p:cNvPr>
          <p:cNvCxnSpPr/>
          <p:nvPr/>
        </p:nvCxnSpPr>
        <p:spPr>
          <a:xfrm rot="10800000">
            <a:off x="6274610" y="2000941"/>
            <a:ext cx="0" cy="571500"/>
          </a:xfrm>
          <a:prstGeom prst="straightConnector1">
            <a:avLst/>
          </a:prstGeom>
          <a:noFill/>
          <a:ln w="9525" cap="flat" cmpd="sng">
            <a:solidFill>
              <a:schemeClr val="lt1"/>
            </a:solidFill>
            <a:prstDash val="solid"/>
            <a:round/>
            <a:headEnd type="none" w="med" len="med"/>
            <a:tailEnd type="none" w="med" len="med"/>
          </a:ln>
        </p:spPr>
      </p:cxnSp>
      <p:sp>
        <p:nvSpPr>
          <p:cNvPr id="36" name="Google Shape;135;p27">
            <a:extLst>
              <a:ext uri="{FF2B5EF4-FFF2-40B4-BE49-F238E27FC236}">
                <a16:creationId xmlns:a16="http://schemas.microsoft.com/office/drawing/2014/main" id="{F51A052E-E187-6848-A146-36CD3C8F8447}"/>
              </a:ext>
            </a:extLst>
          </p:cNvPr>
          <p:cNvSpPr/>
          <p:nvPr/>
        </p:nvSpPr>
        <p:spPr>
          <a:xfrm>
            <a:off x="6468022" y="3134774"/>
            <a:ext cx="1503667" cy="688321"/>
          </a:xfrm>
          <a:prstGeom prst="roundRect">
            <a:avLst>
              <a:gd name="adj" fmla="val 3172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41;p27">
            <a:extLst>
              <a:ext uri="{FF2B5EF4-FFF2-40B4-BE49-F238E27FC236}">
                <a16:creationId xmlns:a16="http://schemas.microsoft.com/office/drawing/2014/main" id="{9903EC55-3DDA-0341-B4C6-172D60946847}"/>
              </a:ext>
            </a:extLst>
          </p:cNvPr>
          <p:cNvSpPr txBox="1">
            <a:spLocks/>
          </p:cNvSpPr>
          <p:nvPr/>
        </p:nvSpPr>
        <p:spPr>
          <a:xfrm>
            <a:off x="6468022" y="3153181"/>
            <a:ext cx="1514354" cy="6699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000000"/>
              </a:buClr>
              <a:buSzPts val="1000"/>
              <a:buFont typeface="Pontano Sans"/>
              <a:buNone/>
              <a:defRPr sz="1000" b="0" i="0" u="none" strike="noStrike" cap="none">
                <a:solidFill>
                  <a:schemeClr val="lt1"/>
                </a:solidFill>
                <a:latin typeface="Pontano Sans"/>
                <a:ea typeface="Pontano Sans"/>
                <a:cs typeface="Pontano Sans"/>
                <a:sym typeface="Pontano Sans"/>
              </a:defRPr>
            </a:lvl1pPr>
            <a:lvl2pPr marL="914400" marR="0" lvl="1"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2pPr>
            <a:lvl3pPr marL="1371600" marR="0" lvl="2"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3pPr>
            <a:lvl4pPr marL="1828800" marR="0" lvl="3"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4pPr>
            <a:lvl5pPr marL="2286000" marR="0" lvl="4"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5pPr>
            <a:lvl6pPr marL="2743200" marR="0" lvl="5"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6pPr>
            <a:lvl7pPr marL="3200400" marR="0" lvl="6"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7pPr>
            <a:lvl8pPr marL="3657600" marR="0" lvl="7"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8pPr>
            <a:lvl9pPr marL="4114800" marR="0" lvl="8" indent="-304800" algn="ctr" rtl="0">
              <a:lnSpc>
                <a:spcPct val="100000"/>
              </a:lnSpc>
              <a:spcBef>
                <a:spcPts val="0"/>
              </a:spcBef>
              <a:spcAft>
                <a:spcPts val="0"/>
              </a:spcAft>
              <a:buClr>
                <a:srgbClr val="000000"/>
              </a:buClr>
              <a:buSzPts val="1000"/>
              <a:buFont typeface="Pontano Sans"/>
              <a:buNone/>
              <a:defRPr sz="1000" b="0" i="0" u="none" strike="noStrike" cap="none">
                <a:solidFill>
                  <a:srgbClr val="000000"/>
                </a:solidFill>
                <a:latin typeface="Pontano Sans"/>
                <a:ea typeface="Pontano Sans"/>
                <a:cs typeface="Pontano Sans"/>
                <a:sym typeface="Pontano Sans"/>
              </a:defRPr>
            </a:lvl9pPr>
          </a:lstStyle>
          <a:p>
            <a:r>
              <a:rPr lang="es-PE" sz="1600" b="1" dirty="0"/>
              <a:t>2016</a:t>
            </a:r>
          </a:p>
          <a:p>
            <a:r>
              <a:rPr lang="es-PE" dirty="0"/>
              <a:t>React 15 released</a:t>
            </a:r>
          </a:p>
          <a:p>
            <a:br>
              <a:rPr lang="es-PE" dirty="0"/>
            </a:br>
            <a:endParaRPr lang="es-PE" dirty="0"/>
          </a:p>
        </p:txBody>
      </p:sp>
      <p:cxnSp>
        <p:nvCxnSpPr>
          <p:cNvPr id="38" name="Google Shape;146;p27">
            <a:extLst>
              <a:ext uri="{FF2B5EF4-FFF2-40B4-BE49-F238E27FC236}">
                <a16:creationId xmlns:a16="http://schemas.microsoft.com/office/drawing/2014/main" id="{522F20A9-8B3E-1941-8D9E-E3D5542402BD}"/>
              </a:ext>
            </a:extLst>
          </p:cNvPr>
          <p:cNvCxnSpPr/>
          <p:nvPr/>
        </p:nvCxnSpPr>
        <p:spPr>
          <a:xfrm rot="10800000">
            <a:off x="7122778" y="2563262"/>
            <a:ext cx="0" cy="5715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817"/>
        <p:cNvGrpSpPr/>
        <p:nvPr/>
      </p:nvGrpSpPr>
      <p:grpSpPr>
        <a:xfrm>
          <a:off x="0" y="0"/>
          <a:ext cx="0" cy="0"/>
          <a:chOff x="0" y="0"/>
          <a:chExt cx="0" cy="0"/>
        </a:xfrm>
      </p:grpSpPr>
      <p:pic>
        <p:nvPicPr>
          <p:cNvPr id="7818" name="Google Shape;7818;p6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126"/>
        <p:cNvGrpSpPr/>
        <p:nvPr/>
      </p:nvGrpSpPr>
      <p:grpSpPr>
        <a:xfrm>
          <a:off x="0" y="0"/>
          <a:ext cx="0" cy="0"/>
          <a:chOff x="0" y="0"/>
          <a:chExt cx="0" cy="0"/>
        </a:xfrm>
      </p:grpSpPr>
      <p:sp>
        <p:nvSpPr>
          <p:cNvPr id="127" name="Google Shape;127;p26"/>
          <p:cNvSpPr txBox="1">
            <a:spLocks noGrp="1"/>
          </p:cNvSpPr>
          <p:nvPr>
            <p:ph type="body" idx="1"/>
          </p:nvPr>
        </p:nvSpPr>
        <p:spPr>
          <a:xfrm>
            <a:off x="1322650" y="1296600"/>
            <a:ext cx="64989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t>Here’s what you’ll find in this </a:t>
            </a:r>
            <a:r>
              <a:rPr lang="en" sz="1100" dirty="0" err="1"/>
              <a:t>Slidesgo</a:t>
            </a:r>
            <a:r>
              <a:rPr lang="en" sz="1100" dirty="0"/>
              <a:t> template: </a:t>
            </a:r>
            <a:endParaRPr sz="1100" dirty="0"/>
          </a:p>
          <a:p>
            <a:pPr marL="457200" lvl="0" indent="-298450" algn="l" rtl="0">
              <a:spcBef>
                <a:spcPts val="1600"/>
              </a:spcBef>
              <a:spcAft>
                <a:spcPts val="0"/>
              </a:spcAft>
              <a:buClr>
                <a:schemeClr val="lt1"/>
              </a:buClr>
              <a:buSzPts val="1100"/>
              <a:buFont typeface="Muli"/>
              <a:buAutoNum type="arabicPeriod"/>
            </a:pPr>
            <a:r>
              <a:rPr lang="en" sz="1100" dirty="0"/>
              <a:t>A slide structure based on a Company Meeting, which you can easily adapt to your needs. For more info on how to edit the template, please visit</a:t>
            </a:r>
            <a:r>
              <a:rPr lang="en" sz="1100" dirty="0">
                <a:uFill>
                  <a:noFill/>
                </a:uFill>
                <a:hlinkClick r:id="rId3"/>
              </a:rPr>
              <a:t> </a:t>
            </a:r>
            <a:r>
              <a:rPr lang="en" sz="1100" b="1" dirty="0">
                <a:uFill>
                  <a:noFill/>
                </a:uFill>
                <a:hlinkClick r:id="rId3"/>
              </a:rPr>
              <a:t>Slidesgo School</a:t>
            </a:r>
            <a:r>
              <a:rPr lang="en" sz="1100" b="1" dirty="0"/>
              <a:t> </a:t>
            </a:r>
            <a:r>
              <a:rPr lang="en" sz="1100" dirty="0"/>
              <a:t>or read our </a:t>
            </a:r>
            <a:r>
              <a:rPr lang="en" sz="1100" b="1" dirty="0">
                <a:uFill>
                  <a:noFill/>
                </a:uFill>
                <a:hlinkClick r:id="rId4"/>
              </a:rPr>
              <a:t>FAQs</a:t>
            </a:r>
            <a:r>
              <a:rPr lang="en" sz="1100" b="1" dirty="0"/>
              <a:t>.</a:t>
            </a:r>
            <a:endParaRPr sz="1100" b="1" dirty="0"/>
          </a:p>
          <a:p>
            <a:pPr marL="457200" lvl="0" indent="-298450" algn="l" rtl="0">
              <a:spcBef>
                <a:spcPts val="0"/>
              </a:spcBef>
              <a:spcAft>
                <a:spcPts val="0"/>
              </a:spcAft>
              <a:buClr>
                <a:schemeClr val="lt1"/>
              </a:buClr>
              <a:buSzPts val="1100"/>
              <a:buFont typeface="Muli"/>
              <a:buAutoNum type="arabicPeriod"/>
            </a:pPr>
            <a:r>
              <a:rPr lang="en" sz="1100" dirty="0"/>
              <a:t>You must attribute </a:t>
            </a:r>
            <a:r>
              <a:rPr lang="en" sz="1100" dirty="0" err="1"/>
              <a:t>Slidesgo</a:t>
            </a:r>
            <a:r>
              <a:rPr lang="en" sz="1100" dirty="0"/>
              <a:t> by keeping the Thanks slide where the</a:t>
            </a:r>
            <a:r>
              <a:rPr lang="en" sz="1100" b="1" dirty="0"/>
              <a:t> </a:t>
            </a:r>
            <a:r>
              <a:rPr lang="en" sz="1100" b="1" dirty="0">
                <a:uFill>
                  <a:noFill/>
                </a:uFill>
                <a:hlinkClick r:id="rId5" action="ppaction://hlinksldjump"/>
              </a:rPr>
              <a:t>Credits</a:t>
            </a:r>
            <a:r>
              <a:rPr lang="en" sz="1100" dirty="0"/>
              <a:t> are included.</a:t>
            </a:r>
            <a:endParaRPr sz="1100" dirty="0"/>
          </a:p>
          <a:p>
            <a:pPr marL="457200" lvl="0" indent="-298450" algn="l" rtl="0">
              <a:spcBef>
                <a:spcPts val="0"/>
              </a:spcBef>
              <a:spcAft>
                <a:spcPts val="0"/>
              </a:spcAft>
              <a:buClr>
                <a:schemeClr val="lt1"/>
              </a:buClr>
              <a:buSzPts val="1100"/>
              <a:buFont typeface="Muli"/>
              <a:buAutoNum type="arabicPeriod"/>
            </a:pPr>
            <a:r>
              <a:rPr lang="en" sz="1100" dirty="0"/>
              <a:t>A </a:t>
            </a:r>
            <a:r>
              <a:rPr lang="en" sz="1100" b="1" dirty="0">
                <a:uFill>
                  <a:noFill/>
                </a:uFill>
                <a:hlinkClick r:id="rId6" action="ppaction://hlinksldjump"/>
              </a:rPr>
              <a:t>resources</a:t>
            </a:r>
            <a:r>
              <a:rPr lang="en" sz="1100" dirty="0">
                <a:uFill>
                  <a:noFill/>
                </a:uFill>
                <a:hlinkClick r:id="rId6" action="ppaction://hlinksldjump"/>
              </a:rPr>
              <a:t> </a:t>
            </a:r>
            <a:r>
              <a:rPr lang="en" sz="1100" dirty="0"/>
              <a:t>slide, where you’ll find links to all the elements used in the template.</a:t>
            </a:r>
            <a:endParaRPr sz="1100" dirty="0"/>
          </a:p>
          <a:p>
            <a:pPr marL="457200" lvl="0" indent="-298450" algn="l" rtl="0">
              <a:spcBef>
                <a:spcPts val="0"/>
              </a:spcBef>
              <a:spcAft>
                <a:spcPts val="0"/>
              </a:spcAft>
              <a:buClr>
                <a:schemeClr val="lt1"/>
              </a:buClr>
              <a:buSzPts val="1100"/>
              <a:buFont typeface="Muli"/>
              <a:buAutoNum type="arabicPeriod"/>
            </a:pPr>
            <a:r>
              <a:rPr lang="en" sz="1100" b="1" dirty="0">
                <a:uFill>
                  <a:noFill/>
                </a:uFill>
                <a:hlinkClick r:id="rId7" action="ppaction://hlinksldjump"/>
              </a:rPr>
              <a:t>Instructions for use</a:t>
            </a:r>
            <a:r>
              <a:rPr lang="en" sz="1100" dirty="0">
                <a:uFill>
                  <a:noFill/>
                </a:uFill>
                <a:hlinkClick r:id="rId7" action="ppaction://hlinksldjump"/>
              </a:rPr>
              <a:t>.</a:t>
            </a:r>
            <a:r>
              <a:rPr lang="en" sz="1100" b="1" dirty="0">
                <a:uFill>
                  <a:noFill/>
                </a:uFill>
                <a:hlinkClick r:id="rId7" action="ppaction://hlinksldjump"/>
              </a:rPr>
              <a:t> </a:t>
            </a:r>
            <a:endParaRPr sz="1100" b="1" dirty="0"/>
          </a:p>
          <a:p>
            <a:pPr marL="457200" lvl="0" indent="-298450" algn="l" rtl="0">
              <a:spcBef>
                <a:spcPts val="0"/>
              </a:spcBef>
              <a:spcAft>
                <a:spcPts val="0"/>
              </a:spcAft>
              <a:buClr>
                <a:schemeClr val="lt1"/>
              </a:buClr>
              <a:buSzPts val="1100"/>
              <a:buFont typeface="Pontano Sans"/>
              <a:buAutoNum type="arabicPeriod"/>
            </a:pPr>
            <a:r>
              <a:rPr lang="en" sz="1100" dirty="0"/>
              <a:t>Final slides with: </a:t>
            </a:r>
            <a:endParaRPr sz="1100" dirty="0"/>
          </a:p>
          <a:p>
            <a:pPr marL="914400" lvl="0" indent="-298450" algn="l" rtl="0">
              <a:spcBef>
                <a:spcPts val="0"/>
              </a:spcBef>
              <a:spcAft>
                <a:spcPts val="0"/>
              </a:spcAft>
              <a:buClr>
                <a:schemeClr val="lt1"/>
              </a:buClr>
              <a:buSzPts val="1100"/>
              <a:buChar char="●"/>
            </a:pPr>
            <a:r>
              <a:rPr lang="en" sz="1100" dirty="0"/>
              <a:t>The</a:t>
            </a:r>
            <a:r>
              <a:rPr lang="en" sz="1100" b="1" dirty="0">
                <a:uFill>
                  <a:noFill/>
                </a:uFill>
                <a:hlinkClick r:id="rId8" action="ppaction://hlinksldjump"/>
              </a:rPr>
              <a:t> fonts and colors</a:t>
            </a:r>
            <a:r>
              <a:rPr lang="en" sz="1100" b="1" dirty="0"/>
              <a:t> </a:t>
            </a:r>
            <a:r>
              <a:rPr lang="en" sz="1100" dirty="0"/>
              <a:t>used in the template.</a:t>
            </a:r>
            <a:endParaRPr sz="1100" dirty="0"/>
          </a:p>
          <a:p>
            <a:pPr marL="914400" lvl="0" indent="-298450" algn="l" rtl="0">
              <a:spcBef>
                <a:spcPts val="0"/>
              </a:spcBef>
              <a:spcAft>
                <a:spcPts val="0"/>
              </a:spcAft>
              <a:buClr>
                <a:schemeClr val="lt1"/>
              </a:buClr>
              <a:buSzPts val="1100"/>
              <a:buChar char="●"/>
            </a:pPr>
            <a:r>
              <a:rPr lang="en" sz="1100" dirty="0"/>
              <a:t>More </a:t>
            </a:r>
            <a:r>
              <a:rPr lang="en" sz="1100" b="1" dirty="0">
                <a:uFill>
                  <a:noFill/>
                </a:uFill>
                <a:hlinkClick r:id="rId9" action="ppaction://hlinksldjump"/>
              </a:rPr>
              <a:t>infographic resources</a:t>
            </a:r>
            <a:r>
              <a:rPr lang="en" sz="1100" dirty="0"/>
              <a:t>, whose size and color can be edited. </a:t>
            </a:r>
            <a:endParaRPr sz="1100" dirty="0"/>
          </a:p>
          <a:p>
            <a:pPr marL="914400" lvl="0" indent="-298450" algn="l" rtl="0">
              <a:spcBef>
                <a:spcPts val="0"/>
              </a:spcBef>
              <a:spcAft>
                <a:spcPts val="0"/>
              </a:spcAft>
              <a:buClr>
                <a:schemeClr val="lt1"/>
              </a:buClr>
              <a:buSzPts val="1100"/>
              <a:buChar char="●"/>
            </a:pPr>
            <a:r>
              <a:rPr lang="en" sz="1100" dirty="0"/>
              <a:t>Sets of </a:t>
            </a:r>
            <a:r>
              <a:rPr lang="en" sz="1100" b="1" dirty="0">
                <a:uFill>
                  <a:noFill/>
                </a:uFill>
                <a:hlinkClick r:id="rId10" action="ppaction://hlinksldjump"/>
              </a:rPr>
              <a:t>customizable icons</a:t>
            </a:r>
            <a:r>
              <a:rPr lang="en" sz="1100" b="1" dirty="0"/>
              <a:t> </a:t>
            </a:r>
            <a:r>
              <a:rPr lang="en" sz="1100" dirty="0"/>
              <a:t>of the following themes: general, business, avatar, creative process, education, help &amp; support, medical, nature, performing arts, SEO &amp; marketing, and teamwork.</a:t>
            </a:r>
            <a:endParaRPr sz="1100" dirty="0"/>
          </a:p>
        </p:txBody>
      </p:sp>
      <p:sp>
        <p:nvSpPr>
          <p:cNvPr id="128" name="Google Shape;128;p26"/>
          <p:cNvSpPr txBox="1"/>
          <p:nvPr/>
        </p:nvSpPr>
        <p:spPr>
          <a:xfrm>
            <a:off x="2379300" y="4519400"/>
            <a:ext cx="4228500" cy="52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accent1"/>
                </a:solidFill>
                <a:latin typeface="Pontano Sans"/>
                <a:ea typeface="Pontano Sans"/>
                <a:cs typeface="Pontano Sans"/>
                <a:sym typeface="Pontano Sans"/>
              </a:rPr>
              <a:t>You can delete this slide when you’re done editing the presentation.</a:t>
            </a:r>
            <a:endParaRPr sz="1000">
              <a:solidFill>
                <a:schemeClr val="accent1"/>
              </a:solidFill>
              <a:latin typeface="Pontano Sans"/>
              <a:ea typeface="Pontano Sans"/>
              <a:cs typeface="Pontano Sans"/>
              <a:sym typeface="Pontano Sans"/>
            </a:endParaRPr>
          </a:p>
        </p:txBody>
      </p:sp>
      <p:sp>
        <p:nvSpPr>
          <p:cNvPr id="129" name="Google Shape;129;p26"/>
          <p:cNvSpPr txBox="1">
            <a:spLocks noGrp="1"/>
          </p:cNvSpPr>
          <p:nvPr>
            <p:ph type="ctrTitle"/>
          </p:nvPr>
        </p:nvSpPr>
        <p:spPr>
          <a:xfrm>
            <a:off x="609575" y="388200"/>
            <a:ext cx="30699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THIS TEMPLATE</a:t>
            </a:r>
            <a:endParaRPr dirty="0"/>
          </a:p>
        </p:txBody>
      </p:sp>
      <p:sp>
        <p:nvSpPr>
          <p:cNvPr id="130" name="Google Shape;130;p26"/>
          <p:cNvSpPr/>
          <p:nvPr/>
        </p:nvSpPr>
        <p:spPr>
          <a:xfrm>
            <a:off x="693600" y="1046769"/>
            <a:ext cx="22272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1"/>
          <p:cNvSpPr/>
          <p:nvPr/>
        </p:nvSpPr>
        <p:spPr>
          <a:xfrm>
            <a:off x="5158825" y="2419700"/>
            <a:ext cx="1871100" cy="3324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txBox="1">
            <a:spLocks noGrp="1"/>
          </p:cNvSpPr>
          <p:nvPr>
            <p:ph type="subTitle" idx="1"/>
          </p:nvPr>
        </p:nvSpPr>
        <p:spPr>
          <a:xfrm>
            <a:off x="302559" y="100853"/>
            <a:ext cx="4074459" cy="4740088"/>
          </a:xfrm>
          <a:prstGeom prst="rect">
            <a:avLst/>
          </a:prstGeom>
        </p:spPr>
        <p:txBody>
          <a:bodyPr spcFirstLastPara="1" wrap="square" lIns="91425" tIns="91425" rIns="91425" bIns="91425" anchor="ctr" anchorCtr="0">
            <a:noAutofit/>
          </a:bodyPr>
          <a:lstStyle/>
          <a:p>
            <a:endParaRPr lang="es-PE" dirty="0"/>
          </a:p>
          <a:p>
            <a:endParaRPr lang="es-PE" dirty="0"/>
          </a:p>
          <a:p>
            <a:r>
              <a:rPr lang="es-PE" dirty="0"/>
              <a:t>- Web apps</a:t>
            </a:r>
          </a:p>
          <a:p>
            <a:r>
              <a:rPr lang="es-PE" dirty="0"/>
              <a:t>- Static sites (Gatbsy, ReactStatic, Jekyll)</a:t>
            </a:r>
          </a:p>
          <a:p>
            <a:r>
              <a:rPr lang="es-PE" dirty="0"/>
              <a:t>- Mobile (ReactNative)</a:t>
            </a:r>
          </a:p>
          <a:p>
            <a:r>
              <a:rPr lang="es-PE" dirty="0"/>
              <a:t>- Desktop apps (Electron)</a:t>
            </a:r>
          </a:p>
          <a:p>
            <a:r>
              <a:rPr lang="es-PE" dirty="0"/>
              <a:t>- Server Side Rendering (NextJS, Phenomic)</a:t>
            </a:r>
          </a:p>
          <a:p>
            <a:r>
              <a:rPr lang="es-PE" dirty="0"/>
              <a:t>- Virtual Reality (ReactVR)</a:t>
            </a:r>
          </a:p>
          <a:p>
            <a:r>
              <a:rPr lang="es-PE" dirty="0"/>
              <a:t>- React renders</a:t>
            </a:r>
          </a:p>
          <a:p>
            <a:r>
              <a:rPr lang="es-PE" dirty="0"/>
              <a:t>- Browser support</a:t>
            </a:r>
          </a:p>
          <a:p>
            <a:br>
              <a:rPr lang="es-PE" dirty="0"/>
            </a:br>
            <a:endParaRPr dirty="0"/>
          </a:p>
        </p:txBody>
      </p:sp>
      <p:sp>
        <p:nvSpPr>
          <p:cNvPr id="254" name="Google Shape;254;p31"/>
          <p:cNvSpPr txBox="1">
            <a:spLocks noGrp="1"/>
          </p:cNvSpPr>
          <p:nvPr>
            <p:ph type="subTitle" idx="2"/>
          </p:nvPr>
        </p:nvSpPr>
        <p:spPr>
          <a:xfrm>
            <a:off x="5043750" y="2438588"/>
            <a:ext cx="1936200" cy="33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 FLEXIBILIDAD</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8"/>
          <p:cNvSpPr txBox="1">
            <a:spLocks noGrp="1"/>
          </p:cNvSpPr>
          <p:nvPr>
            <p:ph type="ctrTitle" idx="15"/>
          </p:nvPr>
        </p:nvSpPr>
        <p:spPr>
          <a:xfrm>
            <a:off x="622796" y="388836"/>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 lo </a:t>
            </a:r>
            <a:r>
              <a:rPr lang="en" dirty="0" err="1"/>
              <a:t>olvides</a:t>
            </a:r>
            <a:endParaRPr sz="3600" dirty="0"/>
          </a:p>
        </p:txBody>
      </p:sp>
      <p:sp>
        <p:nvSpPr>
          <p:cNvPr id="167" name="Google Shape;167;p28"/>
          <p:cNvSpPr txBox="1">
            <a:spLocks noGrp="1"/>
          </p:cNvSpPr>
          <p:nvPr>
            <p:ph type="ctrTitle" idx="6"/>
          </p:nvPr>
        </p:nvSpPr>
        <p:spPr>
          <a:xfrm>
            <a:off x="4983037" y="2565913"/>
            <a:ext cx="2251800" cy="577800"/>
          </a:xfrm>
          <a:prstGeom prst="rect">
            <a:avLst/>
          </a:prstGeom>
        </p:spPr>
        <p:txBody>
          <a:bodyPr spcFirstLastPara="1" wrap="square" lIns="91425" tIns="91425" rIns="91425" bIns="91425" anchor="b" anchorCtr="0">
            <a:noAutofit/>
          </a:bodyPr>
          <a:lstStyle/>
          <a:p>
            <a:pPr lvl="0"/>
            <a:r>
              <a:rPr lang="es-PE" dirty="0"/>
              <a:t>Testing - Jest, Mocha</a:t>
            </a:r>
            <a:endParaRPr dirty="0"/>
          </a:p>
        </p:txBody>
      </p:sp>
      <p:sp>
        <p:nvSpPr>
          <p:cNvPr id="168" name="Google Shape;168;p28"/>
          <p:cNvSpPr txBox="1">
            <a:spLocks noGrp="1"/>
          </p:cNvSpPr>
          <p:nvPr>
            <p:ph type="subTitle" idx="7"/>
          </p:nvPr>
        </p:nvSpPr>
        <p:spPr>
          <a:xfrm>
            <a:off x="5155687" y="2979061"/>
            <a:ext cx="19065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69" name="Google Shape;169;p28"/>
          <p:cNvSpPr txBox="1">
            <a:spLocks noGrp="1"/>
          </p:cNvSpPr>
          <p:nvPr>
            <p:ph type="title" idx="8"/>
          </p:nvPr>
        </p:nvSpPr>
        <p:spPr>
          <a:xfrm>
            <a:off x="5433637" y="997211"/>
            <a:ext cx="1350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70" name="Google Shape;170;p28"/>
          <p:cNvSpPr txBox="1">
            <a:spLocks noGrp="1"/>
          </p:cNvSpPr>
          <p:nvPr>
            <p:ph type="ctrTitle"/>
          </p:nvPr>
        </p:nvSpPr>
        <p:spPr>
          <a:xfrm>
            <a:off x="1908038" y="2565888"/>
            <a:ext cx="2251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endParaRPr dirty="0"/>
          </a:p>
          <a:p>
            <a:pPr marL="0" lvl="0" indent="0" algn="ctr" rtl="0">
              <a:spcBef>
                <a:spcPts val="0"/>
              </a:spcBef>
              <a:spcAft>
                <a:spcPts val="0"/>
              </a:spcAft>
              <a:buNone/>
            </a:pPr>
            <a:r>
              <a:rPr lang="en" dirty="0"/>
              <a:t>Es una </a:t>
            </a:r>
            <a:r>
              <a:rPr lang="en" dirty="0" err="1"/>
              <a:t>libreria</a:t>
            </a:r>
            <a:endParaRPr dirty="0"/>
          </a:p>
        </p:txBody>
      </p:sp>
      <p:sp>
        <p:nvSpPr>
          <p:cNvPr id="171" name="Google Shape;171;p28"/>
          <p:cNvSpPr txBox="1">
            <a:spLocks noGrp="1"/>
          </p:cNvSpPr>
          <p:nvPr>
            <p:ph type="subTitle" idx="1"/>
          </p:nvPr>
        </p:nvSpPr>
        <p:spPr>
          <a:xfrm>
            <a:off x="2080688" y="2980936"/>
            <a:ext cx="19065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72" name="Google Shape;172;p28"/>
          <p:cNvSpPr txBox="1">
            <a:spLocks noGrp="1"/>
          </p:cNvSpPr>
          <p:nvPr>
            <p:ph type="title" idx="2"/>
          </p:nvPr>
        </p:nvSpPr>
        <p:spPr>
          <a:xfrm>
            <a:off x="2358638" y="997200"/>
            <a:ext cx="1350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73" name="Google Shape;173;p28"/>
          <p:cNvSpPr txBox="1">
            <a:spLocks noGrp="1"/>
          </p:cNvSpPr>
          <p:nvPr>
            <p:ph type="ctrTitle" idx="3"/>
          </p:nvPr>
        </p:nvSpPr>
        <p:spPr>
          <a:xfrm>
            <a:off x="3444738" y="3436733"/>
            <a:ext cx="2251800" cy="577800"/>
          </a:xfrm>
          <a:prstGeom prst="rect">
            <a:avLst/>
          </a:prstGeom>
        </p:spPr>
        <p:txBody>
          <a:bodyPr spcFirstLastPara="1" wrap="square" lIns="91425" tIns="91425" rIns="91425" bIns="91425" anchor="b" anchorCtr="0">
            <a:noAutofit/>
          </a:bodyPr>
          <a:lstStyle/>
          <a:p>
            <a:pPr lvl="0"/>
            <a:r>
              <a:rPr lang="es-PE" dirty="0"/>
              <a:t>Components</a:t>
            </a:r>
            <a:endParaRPr dirty="0"/>
          </a:p>
        </p:txBody>
      </p:sp>
      <p:sp>
        <p:nvSpPr>
          <p:cNvPr id="174" name="Google Shape;174;p28"/>
          <p:cNvSpPr txBox="1">
            <a:spLocks noGrp="1"/>
          </p:cNvSpPr>
          <p:nvPr>
            <p:ph type="subTitle" idx="4"/>
          </p:nvPr>
        </p:nvSpPr>
        <p:spPr>
          <a:xfrm>
            <a:off x="3625043" y="3849900"/>
            <a:ext cx="19065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75" name="Google Shape;175;p28"/>
          <p:cNvSpPr txBox="1">
            <a:spLocks noGrp="1"/>
          </p:cNvSpPr>
          <p:nvPr>
            <p:ph type="title" idx="5"/>
          </p:nvPr>
        </p:nvSpPr>
        <p:spPr>
          <a:xfrm>
            <a:off x="3895338" y="1868046"/>
            <a:ext cx="1350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76" name="Google Shape;176;p28"/>
          <p:cNvSpPr txBox="1">
            <a:spLocks noGrp="1"/>
          </p:cNvSpPr>
          <p:nvPr>
            <p:ph type="ctrTitle" idx="9"/>
          </p:nvPr>
        </p:nvSpPr>
        <p:spPr>
          <a:xfrm>
            <a:off x="6501311" y="3440318"/>
            <a:ext cx="2251800" cy="822797"/>
          </a:xfrm>
          <a:prstGeom prst="rect">
            <a:avLst/>
          </a:prstGeom>
        </p:spPr>
        <p:txBody>
          <a:bodyPr spcFirstLastPara="1" wrap="square" lIns="91425" tIns="91425" rIns="91425" bIns="91425" anchor="b" anchorCtr="0">
            <a:noAutofit/>
          </a:bodyPr>
          <a:lstStyle/>
          <a:p>
            <a:r>
              <a:rPr lang="es-PE" dirty="0"/>
              <a:t>Form Validation - React-forms</a:t>
            </a:r>
            <a:br>
              <a:rPr lang="es-PE" dirty="0"/>
            </a:br>
            <a:endParaRPr dirty="0"/>
          </a:p>
        </p:txBody>
      </p:sp>
      <p:sp>
        <p:nvSpPr>
          <p:cNvPr id="177" name="Google Shape;177;p28"/>
          <p:cNvSpPr txBox="1">
            <a:spLocks noGrp="1"/>
          </p:cNvSpPr>
          <p:nvPr>
            <p:ph type="subTitle" idx="13"/>
          </p:nvPr>
        </p:nvSpPr>
        <p:spPr>
          <a:xfrm>
            <a:off x="6673961" y="3969669"/>
            <a:ext cx="19065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78" name="Google Shape;178;p28"/>
          <p:cNvSpPr txBox="1">
            <a:spLocks noGrp="1"/>
          </p:cNvSpPr>
          <p:nvPr>
            <p:ph type="title" idx="14"/>
          </p:nvPr>
        </p:nvSpPr>
        <p:spPr>
          <a:xfrm>
            <a:off x="6951911" y="1871631"/>
            <a:ext cx="1350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cxnSp>
        <p:nvCxnSpPr>
          <p:cNvPr id="179" name="Google Shape;179;p28"/>
          <p:cNvCxnSpPr/>
          <p:nvPr/>
        </p:nvCxnSpPr>
        <p:spPr>
          <a:xfrm>
            <a:off x="3033950" y="1756825"/>
            <a:ext cx="0" cy="951900"/>
          </a:xfrm>
          <a:prstGeom prst="straightConnector1">
            <a:avLst/>
          </a:prstGeom>
          <a:noFill/>
          <a:ln w="9525" cap="flat" cmpd="sng">
            <a:solidFill>
              <a:schemeClr val="lt1"/>
            </a:solidFill>
            <a:prstDash val="solid"/>
            <a:round/>
            <a:headEnd type="none" w="med" len="med"/>
            <a:tailEnd type="none" w="med" len="med"/>
          </a:ln>
        </p:spPr>
      </p:cxnSp>
      <p:cxnSp>
        <p:nvCxnSpPr>
          <p:cNvPr id="180" name="Google Shape;180;p28"/>
          <p:cNvCxnSpPr/>
          <p:nvPr/>
        </p:nvCxnSpPr>
        <p:spPr>
          <a:xfrm>
            <a:off x="6108949" y="1756825"/>
            <a:ext cx="0" cy="951900"/>
          </a:xfrm>
          <a:prstGeom prst="straightConnector1">
            <a:avLst/>
          </a:prstGeom>
          <a:noFill/>
          <a:ln w="9525" cap="flat" cmpd="sng">
            <a:solidFill>
              <a:schemeClr val="lt1"/>
            </a:solidFill>
            <a:prstDash val="solid"/>
            <a:round/>
            <a:headEnd type="none" w="med" len="med"/>
            <a:tailEnd type="none" w="med" len="med"/>
          </a:ln>
        </p:spPr>
      </p:cxnSp>
      <p:cxnSp>
        <p:nvCxnSpPr>
          <p:cNvPr id="181" name="Google Shape;181;p28"/>
          <p:cNvCxnSpPr/>
          <p:nvPr/>
        </p:nvCxnSpPr>
        <p:spPr>
          <a:xfrm>
            <a:off x="4574350" y="2601425"/>
            <a:ext cx="0" cy="951900"/>
          </a:xfrm>
          <a:prstGeom prst="straightConnector1">
            <a:avLst/>
          </a:prstGeom>
          <a:noFill/>
          <a:ln w="9525" cap="flat" cmpd="sng">
            <a:solidFill>
              <a:schemeClr val="lt1"/>
            </a:solidFill>
            <a:prstDash val="solid"/>
            <a:round/>
            <a:headEnd type="none" w="med" len="med"/>
            <a:tailEnd type="none" w="med" len="med"/>
          </a:ln>
        </p:spPr>
      </p:cxnSp>
      <p:cxnSp>
        <p:nvCxnSpPr>
          <p:cNvPr id="182" name="Google Shape;182;p28"/>
          <p:cNvCxnSpPr/>
          <p:nvPr/>
        </p:nvCxnSpPr>
        <p:spPr>
          <a:xfrm>
            <a:off x="7642274" y="2601425"/>
            <a:ext cx="0" cy="951900"/>
          </a:xfrm>
          <a:prstGeom prst="straightConnector1">
            <a:avLst/>
          </a:prstGeom>
          <a:noFill/>
          <a:ln w="9525" cap="flat" cmpd="sng">
            <a:solidFill>
              <a:schemeClr val="lt1"/>
            </a:solidFill>
            <a:prstDash val="solid"/>
            <a:round/>
            <a:headEnd type="none" w="med" len="med"/>
            <a:tailEnd type="none" w="med" len="med"/>
          </a:ln>
        </p:spPr>
      </p:cxnSp>
      <p:sp>
        <p:nvSpPr>
          <p:cNvPr id="183" name="Google Shape;183;p28"/>
          <p:cNvSpPr/>
          <p:nvPr/>
        </p:nvSpPr>
        <p:spPr>
          <a:xfrm>
            <a:off x="672325" y="776758"/>
            <a:ext cx="10215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8"/>
          <p:cNvSpPr txBox="1">
            <a:spLocks noGrp="1"/>
          </p:cNvSpPr>
          <p:nvPr>
            <p:ph type="ctrTitle" idx="15"/>
          </p:nvPr>
        </p:nvSpPr>
        <p:spPr>
          <a:xfrm>
            <a:off x="622796" y="388836"/>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 lo </a:t>
            </a:r>
            <a:r>
              <a:rPr lang="en" dirty="0" err="1"/>
              <a:t>olvides</a:t>
            </a:r>
            <a:endParaRPr sz="3600" dirty="0"/>
          </a:p>
        </p:txBody>
      </p:sp>
      <p:sp>
        <p:nvSpPr>
          <p:cNvPr id="167" name="Google Shape;167;p28"/>
          <p:cNvSpPr txBox="1">
            <a:spLocks noGrp="1"/>
          </p:cNvSpPr>
          <p:nvPr>
            <p:ph type="ctrTitle" idx="6"/>
          </p:nvPr>
        </p:nvSpPr>
        <p:spPr>
          <a:xfrm>
            <a:off x="4983037" y="2565913"/>
            <a:ext cx="2251800" cy="577800"/>
          </a:xfrm>
          <a:prstGeom prst="rect">
            <a:avLst/>
          </a:prstGeom>
        </p:spPr>
        <p:txBody>
          <a:bodyPr spcFirstLastPara="1" wrap="square" lIns="91425" tIns="91425" rIns="91425" bIns="91425" anchor="b" anchorCtr="0">
            <a:noAutofit/>
          </a:bodyPr>
          <a:lstStyle/>
          <a:p>
            <a:pPr lvl="0"/>
            <a:r>
              <a:rPr lang="es-PE" dirty="0"/>
              <a:t>HTTP Library - Fetch, Axios</a:t>
            </a:r>
            <a:endParaRPr dirty="0"/>
          </a:p>
        </p:txBody>
      </p:sp>
      <p:sp>
        <p:nvSpPr>
          <p:cNvPr id="168" name="Google Shape;168;p28"/>
          <p:cNvSpPr txBox="1">
            <a:spLocks noGrp="1"/>
          </p:cNvSpPr>
          <p:nvPr>
            <p:ph type="subTitle" idx="7"/>
          </p:nvPr>
        </p:nvSpPr>
        <p:spPr>
          <a:xfrm>
            <a:off x="5155687" y="2979061"/>
            <a:ext cx="19065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69" name="Google Shape;169;p28"/>
          <p:cNvSpPr txBox="1">
            <a:spLocks noGrp="1"/>
          </p:cNvSpPr>
          <p:nvPr>
            <p:ph type="title" idx="8"/>
          </p:nvPr>
        </p:nvSpPr>
        <p:spPr>
          <a:xfrm>
            <a:off x="5433637" y="997211"/>
            <a:ext cx="1350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170" name="Google Shape;170;p28"/>
          <p:cNvSpPr txBox="1">
            <a:spLocks noGrp="1"/>
          </p:cNvSpPr>
          <p:nvPr>
            <p:ph type="ctrTitle"/>
          </p:nvPr>
        </p:nvSpPr>
        <p:spPr>
          <a:xfrm>
            <a:off x="1908038" y="2565888"/>
            <a:ext cx="2251800" cy="577800"/>
          </a:xfrm>
          <a:prstGeom prst="rect">
            <a:avLst/>
          </a:prstGeom>
        </p:spPr>
        <p:txBody>
          <a:bodyPr spcFirstLastPara="1" wrap="square" lIns="91425" tIns="91425" rIns="91425" bIns="91425" anchor="b" anchorCtr="0">
            <a:noAutofit/>
          </a:bodyPr>
          <a:lstStyle/>
          <a:p>
            <a:pPr fontAlgn="base"/>
            <a:r>
              <a:rPr lang="es-PE" dirty="0"/>
              <a:t>CLI - CreateReactApp</a:t>
            </a:r>
          </a:p>
        </p:txBody>
      </p:sp>
      <p:sp>
        <p:nvSpPr>
          <p:cNvPr id="171" name="Google Shape;171;p28"/>
          <p:cNvSpPr txBox="1">
            <a:spLocks noGrp="1"/>
          </p:cNvSpPr>
          <p:nvPr>
            <p:ph type="subTitle" idx="1"/>
          </p:nvPr>
        </p:nvSpPr>
        <p:spPr>
          <a:xfrm>
            <a:off x="2080688" y="2980936"/>
            <a:ext cx="19065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72" name="Google Shape;172;p28"/>
          <p:cNvSpPr txBox="1">
            <a:spLocks noGrp="1"/>
          </p:cNvSpPr>
          <p:nvPr>
            <p:ph type="title" idx="2"/>
          </p:nvPr>
        </p:nvSpPr>
        <p:spPr>
          <a:xfrm>
            <a:off x="2358638" y="997200"/>
            <a:ext cx="1350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173" name="Google Shape;173;p28"/>
          <p:cNvSpPr txBox="1">
            <a:spLocks noGrp="1"/>
          </p:cNvSpPr>
          <p:nvPr>
            <p:ph type="ctrTitle" idx="3"/>
          </p:nvPr>
        </p:nvSpPr>
        <p:spPr>
          <a:xfrm>
            <a:off x="3444738" y="3436732"/>
            <a:ext cx="2251800" cy="697843"/>
          </a:xfrm>
          <a:prstGeom prst="rect">
            <a:avLst/>
          </a:prstGeom>
        </p:spPr>
        <p:txBody>
          <a:bodyPr spcFirstLastPara="1" wrap="square" lIns="91425" tIns="91425" rIns="91425" bIns="91425" anchor="b" anchorCtr="0">
            <a:noAutofit/>
          </a:bodyPr>
          <a:lstStyle/>
          <a:p>
            <a:r>
              <a:rPr lang="es-PE" dirty="0"/>
              <a:t>Routing - React Router</a:t>
            </a:r>
            <a:br>
              <a:rPr lang="es-PE" dirty="0"/>
            </a:br>
            <a:endParaRPr dirty="0"/>
          </a:p>
        </p:txBody>
      </p:sp>
      <p:sp>
        <p:nvSpPr>
          <p:cNvPr id="174" name="Google Shape;174;p28"/>
          <p:cNvSpPr txBox="1">
            <a:spLocks noGrp="1"/>
          </p:cNvSpPr>
          <p:nvPr>
            <p:ph type="subTitle" idx="4"/>
          </p:nvPr>
        </p:nvSpPr>
        <p:spPr>
          <a:xfrm>
            <a:off x="3625043" y="3849900"/>
            <a:ext cx="19065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75" name="Google Shape;175;p28"/>
          <p:cNvSpPr txBox="1">
            <a:spLocks noGrp="1"/>
          </p:cNvSpPr>
          <p:nvPr>
            <p:ph type="title" idx="5"/>
          </p:nvPr>
        </p:nvSpPr>
        <p:spPr>
          <a:xfrm>
            <a:off x="3895338" y="1868046"/>
            <a:ext cx="1350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176" name="Google Shape;176;p28"/>
          <p:cNvSpPr txBox="1">
            <a:spLocks noGrp="1"/>
          </p:cNvSpPr>
          <p:nvPr>
            <p:ph type="ctrTitle" idx="9"/>
          </p:nvPr>
        </p:nvSpPr>
        <p:spPr>
          <a:xfrm>
            <a:off x="6501311" y="3440319"/>
            <a:ext cx="2251800" cy="572400"/>
          </a:xfrm>
          <a:prstGeom prst="rect">
            <a:avLst/>
          </a:prstGeom>
        </p:spPr>
        <p:txBody>
          <a:bodyPr spcFirstLastPara="1" wrap="square" lIns="91425" tIns="91425" rIns="91425" bIns="91425" anchor="b" anchorCtr="0">
            <a:noAutofit/>
          </a:bodyPr>
          <a:lstStyle/>
          <a:p>
            <a:r>
              <a:rPr lang="en-US" dirty="0"/>
              <a:t>Redux , Rematch</a:t>
            </a:r>
            <a:endParaRPr dirty="0"/>
          </a:p>
        </p:txBody>
      </p:sp>
      <p:sp>
        <p:nvSpPr>
          <p:cNvPr id="177" name="Google Shape;177;p28"/>
          <p:cNvSpPr txBox="1">
            <a:spLocks noGrp="1"/>
          </p:cNvSpPr>
          <p:nvPr>
            <p:ph type="subTitle" idx="13"/>
          </p:nvPr>
        </p:nvSpPr>
        <p:spPr>
          <a:xfrm>
            <a:off x="6673961" y="3969669"/>
            <a:ext cx="19065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78" name="Google Shape;178;p28"/>
          <p:cNvSpPr txBox="1">
            <a:spLocks noGrp="1"/>
          </p:cNvSpPr>
          <p:nvPr>
            <p:ph type="title" idx="14"/>
          </p:nvPr>
        </p:nvSpPr>
        <p:spPr>
          <a:xfrm>
            <a:off x="6951911" y="1871631"/>
            <a:ext cx="1350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cxnSp>
        <p:nvCxnSpPr>
          <p:cNvPr id="179" name="Google Shape;179;p28"/>
          <p:cNvCxnSpPr/>
          <p:nvPr/>
        </p:nvCxnSpPr>
        <p:spPr>
          <a:xfrm>
            <a:off x="3033950" y="1756825"/>
            <a:ext cx="0" cy="951900"/>
          </a:xfrm>
          <a:prstGeom prst="straightConnector1">
            <a:avLst/>
          </a:prstGeom>
          <a:noFill/>
          <a:ln w="9525" cap="flat" cmpd="sng">
            <a:solidFill>
              <a:schemeClr val="lt1"/>
            </a:solidFill>
            <a:prstDash val="solid"/>
            <a:round/>
            <a:headEnd type="none" w="med" len="med"/>
            <a:tailEnd type="none" w="med" len="med"/>
          </a:ln>
        </p:spPr>
      </p:cxnSp>
      <p:cxnSp>
        <p:nvCxnSpPr>
          <p:cNvPr id="180" name="Google Shape;180;p28"/>
          <p:cNvCxnSpPr/>
          <p:nvPr/>
        </p:nvCxnSpPr>
        <p:spPr>
          <a:xfrm>
            <a:off x="6108949" y="1756825"/>
            <a:ext cx="0" cy="951900"/>
          </a:xfrm>
          <a:prstGeom prst="straightConnector1">
            <a:avLst/>
          </a:prstGeom>
          <a:noFill/>
          <a:ln w="9525" cap="flat" cmpd="sng">
            <a:solidFill>
              <a:schemeClr val="lt1"/>
            </a:solidFill>
            <a:prstDash val="solid"/>
            <a:round/>
            <a:headEnd type="none" w="med" len="med"/>
            <a:tailEnd type="none" w="med" len="med"/>
          </a:ln>
        </p:spPr>
      </p:cxnSp>
      <p:cxnSp>
        <p:nvCxnSpPr>
          <p:cNvPr id="181" name="Google Shape;181;p28"/>
          <p:cNvCxnSpPr/>
          <p:nvPr/>
        </p:nvCxnSpPr>
        <p:spPr>
          <a:xfrm>
            <a:off x="4574350" y="2601425"/>
            <a:ext cx="0" cy="951900"/>
          </a:xfrm>
          <a:prstGeom prst="straightConnector1">
            <a:avLst/>
          </a:prstGeom>
          <a:noFill/>
          <a:ln w="9525" cap="flat" cmpd="sng">
            <a:solidFill>
              <a:schemeClr val="lt1"/>
            </a:solidFill>
            <a:prstDash val="solid"/>
            <a:round/>
            <a:headEnd type="none" w="med" len="med"/>
            <a:tailEnd type="none" w="med" len="med"/>
          </a:ln>
        </p:spPr>
      </p:cxnSp>
      <p:cxnSp>
        <p:nvCxnSpPr>
          <p:cNvPr id="182" name="Google Shape;182;p28"/>
          <p:cNvCxnSpPr/>
          <p:nvPr/>
        </p:nvCxnSpPr>
        <p:spPr>
          <a:xfrm>
            <a:off x="7642274" y="2601425"/>
            <a:ext cx="0" cy="951900"/>
          </a:xfrm>
          <a:prstGeom prst="straightConnector1">
            <a:avLst/>
          </a:prstGeom>
          <a:noFill/>
          <a:ln w="9525" cap="flat" cmpd="sng">
            <a:solidFill>
              <a:schemeClr val="lt1"/>
            </a:solidFill>
            <a:prstDash val="solid"/>
            <a:round/>
            <a:headEnd type="none" w="med" len="med"/>
            <a:tailEnd type="none" w="med" len="med"/>
          </a:ln>
        </p:spPr>
      </p:cxnSp>
      <p:sp>
        <p:nvSpPr>
          <p:cNvPr id="183" name="Google Shape;183;p28"/>
          <p:cNvSpPr/>
          <p:nvPr/>
        </p:nvSpPr>
        <p:spPr>
          <a:xfrm>
            <a:off x="672325" y="776758"/>
            <a:ext cx="10215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5288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p:nvPr/>
        </p:nvSpPr>
        <p:spPr>
          <a:xfrm>
            <a:off x="383721" y="1953350"/>
            <a:ext cx="3172479" cy="1203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txBox="1">
            <a:spLocks noGrp="1"/>
          </p:cNvSpPr>
          <p:nvPr>
            <p:ph type="subTitle" idx="1"/>
          </p:nvPr>
        </p:nvSpPr>
        <p:spPr>
          <a:xfrm>
            <a:off x="4799700" y="1689650"/>
            <a:ext cx="2935500" cy="17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Antes de </a:t>
            </a:r>
            <a:r>
              <a:rPr lang="en-US" dirty="0" err="1"/>
              <a:t>iniciar</a:t>
            </a:r>
            <a:r>
              <a:rPr lang="en-US" dirty="0"/>
              <a:t>, lo que </a:t>
            </a:r>
            <a:r>
              <a:rPr lang="en-US" dirty="0" err="1"/>
              <a:t>deberiamos</a:t>
            </a:r>
            <a:r>
              <a:rPr lang="en-US" dirty="0"/>
              <a:t> </a:t>
            </a:r>
            <a:r>
              <a:rPr lang="en-US" dirty="0" err="1"/>
              <a:t>tener</a:t>
            </a:r>
            <a:r>
              <a:rPr lang="en-US" dirty="0"/>
              <a:t> </a:t>
            </a:r>
            <a:r>
              <a:rPr lang="en-US" dirty="0" err="1"/>
              <a:t>instalado</a:t>
            </a:r>
            <a:r>
              <a:rPr lang="en-US" dirty="0"/>
              <a:t> </a:t>
            </a:r>
            <a:r>
              <a:rPr lang="en-US" dirty="0" err="1"/>
              <a:t>en</a:t>
            </a:r>
            <a:r>
              <a:rPr lang="en-US" dirty="0"/>
              <a:t> </a:t>
            </a:r>
            <a:r>
              <a:rPr lang="en-US" dirty="0" err="1"/>
              <a:t>nuestra</a:t>
            </a:r>
            <a:r>
              <a:rPr lang="en-US" dirty="0"/>
              <a:t> </a:t>
            </a:r>
            <a:r>
              <a:rPr lang="en-US" dirty="0" err="1"/>
              <a:t>computadora</a:t>
            </a:r>
            <a:r>
              <a:rPr lang="en-US" dirty="0"/>
              <a:t> es NODE JS </a:t>
            </a:r>
            <a:endParaRPr dirty="0"/>
          </a:p>
        </p:txBody>
      </p:sp>
      <p:sp>
        <p:nvSpPr>
          <p:cNvPr id="190" name="Google Shape;190;p29"/>
          <p:cNvSpPr txBox="1">
            <a:spLocks noGrp="1"/>
          </p:cNvSpPr>
          <p:nvPr>
            <p:ph type="ctrTitle"/>
          </p:nvPr>
        </p:nvSpPr>
        <p:spPr>
          <a:xfrm>
            <a:off x="693964" y="1689650"/>
            <a:ext cx="3306536" cy="178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CONFIGURACION</a:t>
            </a:r>
            <a:r>
              <a:rPr lang="en" sz="2800" dirty="0"/>
              <a:t> </a:t>
            </a:r>
            <a:r>
              <a:rPr lang="en" sz="2400" dirty="0"/>
              <a:t>DEL PROYECTO</a:t>
            </a:r>
            <a:endParaRPr sz="2800" dirty="0"/>
          </a:p>
        </p:txBody>
      </p:sp>
      <p:cxnSp>
        <p:nvCxnSpPr>
          <p:cNvPr id="191" name="Google Shape;191;p29"/>
          <p:cNvCxnSpPr/>
          <p:nvPr/>
        </p:nvCxnSpPr>
        <p:spPr>
          <a:xfrm>
            <a:off x="3556200" y="2571759"/>
            <a:ext cx="9099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grpSp>
        <p:nvGrpSpPr>
          <p:cNvPr id="396" name="Google Shape;396;p36"/>
          <p:cNvGrpSpPr/>
          <p:nvPr/>
        </p:nvGrpSpPr>
        <p:grpSpPr>
          <a:xfrm>
            <a:off x="1472493" y="1804297"/>
            <a:ext cx="2352293" cy="996112"/>
            <a:chOff x="2704130" y="619360"/>
            <a:chExt cx="2352293" cy="996112"/>
          </a:xfrm>
        </p:grpSpPr>
        <p:sp>
          <p:nvSpPr>
            <p:cNvPr id="397" name="Google Shape;397;p36"/>
            <p:cNvSpPr/>
            <p:nvPr/>
          </p:nvSpPr>
          <p:spPr>
            <a:xfrm rot="-5400000">
              <a:off x="3407630" y="21373"/>
              <a:ext cx="785100" cy="21921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rot="-5400000">
              <a:off x="4309547" y="868596"/>
              <a:ext cx="996112" cy="497639"/>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solidFill>
              <a:schemeClr val="lt1"/>
            </a:solidFill>
            <a:ln w="9525" cap="rnd"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36"/>
          <p:cNvSpPr txBox="1"/>
          <p:nvPr/>
        </p:nvSpPr>
        <p:spPr>
          <a:xfrm>
            <a:off x="1486313" y="2006400"/>
            <a:ext cx="1800000" cy="688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000" b="1" dirty="0" err="1">
                <a:solidFill>
                  <a:schemeClr val="lt1"/>
                </a:solidFill>
                <a:latin typeface="Poppins"/>
                <a:ea typeface="Poppins"/>
                <a:cs typeface="Poppins"/>
                <a:sym typeface="Poppins"/>
              </a:rPr>
              <a:t>Instalar</a:t>
            </a:r>
            <a:r>
              <a:rPr lang="en" sz="1000" b="1" dirty="0">
                <a:solidFill>
                  <a:schemeClr val="lt1"/>
                </a:solidFill>
                <a:latin typeface="Poppins"/>
                <a:ea typeface="Poppins"/>
                <a:cs typeface="Poppins"/>
                <a:sym typeface="Poppins"/>
              </a:rPr>
              <a:t> NodeJS </a:t>
            </a:r>
            <a:br>
              <a:rPr lang="en" sz="1000" b="1" dirty="0">
                <a:solidFill>
                  <a:schemeClr val="lt1"/>
                </a:solidFill>
                <a:latin typeface="Poppins"/>
                <a:ea typeface="Poppins"/>
                <a:cs typeface="Poppins"/>
                <a:sym typeface="Poppins"/>
              </a:rPr>
            </a:br>
            <a:r>
              <a:rPr lang="en" sz="1000" b="1" dirty="0">
                <a:solidFill>
                  <a:schemeClr val="lt1"/>
                </a:solidFill>
                <a:latin typeface="Pontano Sans"/>
                <a:ea typeface="Poppins"/>
                <a:cs typeface="Poppins"/>
                <a:sym typeface="Pontano Sans"/>
              </a:rPr>
              <a:t>Lo primero que </a:t>
            </a:r>
            <a:r>
              <a:rPr lang="en" sz="1000" b="1" dirty="0" err="1">
                <a:solidFill>
                  <a:schemeClr val="lt1"/>
                </a:solidFill>
                <a:latin typeface="Pontano Sans"/>
                <a:ea typeface="Poppins"/>
                <a:cs typeface="Poppins"/>
                <a:sym typeface="Pontano Sans"/>
              </a:rPr>
              <a:t>debes</a:t>
            </a:r>
            <a:r>
              <a:rPr lang="en" sz="1000" b="1" dirty="0">
                <a:solidFill>
                  <a:schemeClr val="lt1"/>
                </a:solidFill>
                <a:latin typeface="Pontano Sans"/>
                <a:ea typeface="Poppins"/>
                <a:cs typeface="Poppins"/>
                <a:sym typeface="Pontano Sans"/>
              </a:rPr>
              <a:t> </a:t>
            </a:r>
            <a:r>
              <a:rPr lang="en" sz="1000" b="1" dirty="0" err="1">
                <a:solidFill>
                  <a:schemeClr val="lt1"/>
                </a:solidFill>
                <a:latin typeface="Pontano Sans"/>
                <a:ea typeface="Poppins"/>
                <a:cs typeface="Poppins"/>
                <a:sym typeface="Pontano Sans"/>
              </a:rPr>
              <a:t>hacer</a:t>
            </a:r>
            <a:r>
              <a:rPr lang="en" sz="1000" b="1" dirty="0">
                <a:solidFill>
                  <a:schemeClr val="lt1"/>
                </a:solidFill>
                <a:latin typeface="Pontano Sans"/>
                <a:ea typeface="Poppins"/>
                <a:cs typeface="Poppins"/>
                <a:sym typeface="Pontano Sans"/>
              </a:rPr>
              <a:t> es </a:t>
            </a:r>
            <a:r>
              <a:rPr lang="en" sz="1000" b="1" dirty="0" err="1">
                <a:solidFill>
                  <a:schemeClr val="lt1"/>
                </a:solidFill>
                <a:latin typeface="Pontano Sans"/>
                <a:ea typeface="Poppins"/>
                <a:cs typeface="Poppins"/>
                <a:sym typeface="Pontano Sans"/>
              </a:rPr>
              <a:t>instalar</a:t>
            </a:r>
            <a:r>
              <a:rPr lang="en" sz="1000" b="1" dirty="0">
                <a:solidFill>
                  <a:schemeClr val="lt1"/>
                </a:solidFill>
                <a:latin typeface="Pontano Sans"/>
                <a:ea typeface="Poppins"/>
                <a:cs typeface="Poppins"/>
                <a:sym typeface="Pontano Sans"/>
              </a:rPr>
              <a:t>  NodeJS</a:t>
            </a:r>
            <a:endParaRPr sz="1000" dirty="0">
              <a:solidFill>
                <a:schemeClr val="lt1"/>
              </a:solidFill>
              <a:latin typeface="Pontano Sans"/>
              <a:ea typeface="Pontano Sans"/>
              <a:cs typeface="Pontano Sans"/>
              <a:sym typeface="Pontano Sans"/>
            </a:endParaRPr>
          </a:p>
        </p:txBody>
      </p:sp>
      <p:sp>
        <p:nvSpPr>
          <p:cNvPr id="400" name="Google Shape;400;p36"/>
          <p:cNvSpPr txBox="1">
            <a:spLocks noGrp="1"/>
          </p:cNvSpPr>
          <p:nvPr>
            <p:ph type="ctrTitle"/>
          </p:nvPr>
        </p:nvSpPr>
        <p:spPr>
          <a:xfrm>
            <a:off x="613367" y="389903"/>
            <a:ext cx="1675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1"/>
                </a:solidFill>
              </a:rPr>
              <a:t>PRIMEROS PASOS</a:t>
            </a:r>
            <a:endParaRPr dirty="0">
              <a:solidFill>
                <a:schemeClr val="lt1"/>
              </a:solidFill>
            </a:endParaRPr>
          </a:p>
        </p:txBody>
      </p:sp>
      <p:grpSp>
        <p:nvGrpSpPr>
          <p:cNvPr id="401" name="Google Shape;401;p36"/>
          <p:cNvGrpSpPr/>
          <p:nvPr/>
        </p:nvGrpSpPr>
        <p:grpSpPr>
          <a:xfrm>
            <a:off x="5275738" y="2800301"/>
            <a:ext cx="2369605" cy="996112"/>
            <a:chOff x="3908000" y="3607388"/>
            <a:chExt cx="2369605" cy="996112"/>
          </a:xfrm>
        </p:grpSpPr>
        <p:sp>
          <p:nvSpPr>
            <p:cNvPr id="402" name="Google Shape;402;p36"/>
            <p:cNvSpPr/>
            <p:nvPr/>
          </p:nvSpPr>
          <p:spPr>
            <a:xfrm rot="-5400000">
              <a:off x="4789005" y="3002825"/>
              <a:ext cx="785100" cy="21921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6"/>
            <p:cNvSpPr/>
            <p:nvPr/>
          </p:nvSpPr>
          <p:spPr>
            <a:xfrm rot="-5400000">
              <a:off x="3659137" y="3856251"/>
              <a:ext cx="996112" cy="498385"/>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solidFill>
              <a:schemeClr val="lt1"/>
            </a:solidFill>
            <a:ln w="9525" cap="rnd"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36"/>
          <p:cNvGrpSpPr/>
          <p:nvPr/>
        </p:nvGrpSpPr>
        <p:grpSpPr>
          <a:xfrm>
            <a:off x="4071868" y="1804284"/>
            <a:ext cx="2352293" cy="996112"/>
            <a:chOff x="2704130" y="2611371"/>
            <a:chExt cx="2352293" cy="996112"/>
          </a:xfrm>
        </p:grpSpPr>
        <p:sp>
          <p:nvSpPr>
            <p:cNvPr id="405" name="Google Shape;405;p36"/>
            <p:cNvSpPr/>
            <p:nvPr/>
          </p:nvSpPr>
          <p:spPr>
            <a:xfrm rot="-5400000">
              <a:off x="3407630" y="2013386"/>
              <a:ext cx="785100" cy="21921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rot="-5400000">
              <a:off x="4309547" y="2860607"/>
              <a:ext cx="996112" cy="497639"/>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solidFill>
              <a:schemeClr val="lt1"/>
            </a:solidFill>
            <a:ln w="9525" cap="rnd"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36"/>
          <p:cNvGrpSpPr/>
          <p:nvPr/>
        </p:nvGrpSpPr>
        <p:grpSpPr>
          <a:xfrm>
            <a:off x="2676363" y="2800314"/>
            <a:ext cx="2369605" cy="996089"/>
            <a:chOff x="3908000" y="1615377"/>
            <a:chExt cx="2369605" cy="996089"/>
          </a:xfrm>
        </p:grpSpPr>
        <p:sp>
          <p:nvSpPr>
            <p:cNvPr id="408" name="Google Shape;408;p36"/>
            <p:cNvSpPr/>
            <p:nvPr/>
          </p:nvSpPr>
          <p:spPr>
            <a:xfrm rot="-5400000">
              <a:off x="4789005" y="1017336"/>
              <a:ext cx="785100" cy="21921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6"/>
            <p:cNvSpPr/>
            <p:nvPr/>
          </p:nvSpPr>
          <p:spPr>
            <a:xfrm rot="-5400000">
              <a:off x="3659148" y="1864229"/>
              <a:ext cx="996089" cy="498385"/>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solidFill>
              <a:schemeClr val="lt1"/>
            </a:solidFill>
            <a:ln w="9525" cap="rnd"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 name="Google Shape;410;p36"/>
          <p:cNvSpPr txBox="1"/>
          <p:nvPr/>
        </p:nvSpPr>
        <p:spPr>
          <a:xfrm>
            <a:off x="4029088" y="2007550"/>
            <a:ext cx="1800000" cy="688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000" b="1" dirty="0" err="1">
                <a:solidFill>
                  <a:schemeClr val="lt1"/>
                </a:solidFill>
                <a:latin typeface="Poppins"/>
                <a:ea typeface="Poppins"/>
                <a:cs typeface="Poppins"/>
                <a:sym typeface="Poppins"/>
              </a:rPr>
              <a:t>Instalar</a:t>
            </a:r>
            <a:r>
              <a:rPr lang="en" sz="1000" b="1" dirty="0">
                <a:solidFill>
                  <a:schemeClr val="lt1"/>
                </a:solidFill>
                <a:latin typeface="Poppins"/>
                <a:ea typeface="Poppins"/>
                <a:cs typeface="Poppins"/>
                <a:sym typeface="Poppins"/>
              </a:rPr>
              <a:t> </a:t>
            </a:r>
            <a:r>
              <a:rPr lang="en" sz="1000" b="1" dirty="0" err="1">
                <a:solidFill>
                  <a:schemeClr val="lt1"/>
                </a:solidFill>
                <a:latin typeface="Poppins"/>
                <a:ea typeface="Poppins"/>
                <a:cs typeface="Poppins"/>
                <a:sym typeface="Poppins"/>
              </a:rPr>
              <a:t>Cliente</a:t>
            </a:r>
            <a:r>
              <a:rPr lang="en" sz="1000" b="1" dirty="0">
                <a:solidFill>
                  <a:schemeClr val="lt1"/>
                </a:solidFill>
                <a:latin typeface="Poppins"/>
                <a:ea typeface="Poppins"/>
                <a:cs typeface="Poppins"/>
                <a:sym typeface="Poppins"/>
              </a:rPr>
              <a:t> React</a:t>
            </a:r>
            <a:br>
              <a:rPr lang="en" sz="1000" b="1" dirty="0">
                <a:solidFill>
                  <a:schemeClr val="lt1"/>
                </a:solidFill>
                <a:latin typeface="Poppins"/>
                <a:ea typeface="Poppins"/>
                <a:cs typeface="Poppins"/>
                <a:sym typeface="Poppins"/>
              </a:rPr>
            </a:br>
            <a:r>
              <a:rPr lang="en" sz="1000" dirty="0">
                <a:solidFill>
                  <a:schemeClr val="lt1"/>
                </a:solidFill>
                <a:latin typeface="Pontano Sans"/>
                <a:ea typeface="Pontano Sans"/>
                <a:cs typeface="Pontano Sans"/>
                <a:sym typeface="Pontano Sans"/>
              </a:rPr>
              <a:t>Create React App es el </a:t>
            </a:r>
            <a:r>
              <a:rPr lang="en" sz="1000" dirty="0" err="1">
                <a:solidFill>
                  <a:schemeClr val="lt1"/>
                </a:solidFill>
                <a:latin typeface="Pontano Sans"/>
                <a:ea typeface="Pontano Sans"/>
                <a:cs typeface="Pontano Sans"/>
                <a:sym typeface="Pontano Sans"/>
              </a:rPr>
              <a:t>cliente</a:t>
            </a:r>
            <a:r>
              <a:rPr lang="en" sz="1000" dirty="0">
                <a:solidFill>
                  <a:schemeClr val="lt1"/>
                </a:solidFill>
                <a:latin typeface="Pontano Sans"/>
                <a:ea typeface="Pontano Sans"/>
                <a:cs typeface="Pontano Sans"/>
                <a:sym typeface="Pontano Sans"/>
              </a:rPr>
              <a:t> mas </a:t>
            </a:r>
            <a:r>
              <a:rPr lang="en" sz="1000" dirty="0" err="1">
                <a:solidFill>
                  <a:schemeClr val="lt1"/>
                </a:solidFill>
                <a:latin typeface="Pontano Sans"/>
                <a:ea typeface="Pontano Sans"/>
                <a:cs typeface="Pontano Sans"/>
                <a:sym typeface="Pontano Sans"/>
              </a:rPr>
              <a:t>conocido</a:t>
            </a:r>
            <a:r>
              <a:rPr lang="en" sz="1000" dirty="0">
                <a:solidFill>
                  <a:schemeClr val="lt1"/>
                </a:solidFill>
                <a:latin typeface="Pontano Sans"/>
                <a:ea typeface="Pontano Sans"/>
                <a:cs typeface="Pontano Sans"/>
                <a:sym typeface="Pontano Sans"/>
              </a:rPr>
              <a:t> </a:t>
            </a:r>
            <a:r>
              <a:rPr lang="en" sz="1000" dirty="0" err="1">
                <a:solidFill>
                  <a:schemeClr val="lt1"/>
                </a:solidFill>
                <a:latin typeface="Pontano Sans"/>
                <a:ea typeface="Pontano Sans"/>
                <a:cs typeface="Pontano Sans"/>
                <a:sym typeface="Pontano Sans"/>
              </a:rPr>
              <a:t>en</a:t>
            </a:r>
            <a:r>
              <a:rPr lang="en" sz="1000" dirty="0">
                <a:solidFill>
                  <a:schemeClr val="lt1"/>
                </a:solidFill>
                <a:latin typeface="Pontano Sans"/>
                <a:ea typeface="Pontano Sans"/>
                <a:cs typeface="Pontano Sans"/>
                <a:sym typeface="Pontano Sans"/>
              </a:rPr>
              <a:t> la </a:t>
            </a:r>
            <a:r>
              <a:rPr lang="en" sz="1000" dirty="0" err="1">
                <a:solidFill>
                  <a:schemeClr val="lt1"/>
                </a:solidFill>
                <a:latin typeface="Pontano Sans"/>
                <a:ea typeface="Pontano Sans"/>
                <a:cs typeface="Pontano Sans"/>
                <a:sym typeface="Pontano Sans"/>
              </a:rPr>
              <a:t>indutria</a:t>
            </a:r>
            <a:endParaRPr sz="1000" dirty="0">
              <a:solidFill>
                <a:schemeClr val="lt1"/>
              </a:solidFill>
              <a:latin typeface="Pontano Sans"/>
              <a:ea typeface="Pontano Sans"/>
              <a:cs typeface="Pontano Sans"/>
              <a:sym typeface="Pontano Sans"/>
            </a:endParaRPr>
          </a:p>
        </p:txBody>
      </p:sp>
      <p:sp>
        <p:nvSpPr>
          <p:cNvPr id="411" name="Google Shape;411;p36"/>
          <p:cNvSpPr txBox="1"/>
          <p:nvPr/>
        </p:nvSpPr>
        <p:spPr>
          <a:xfrm>
            <a:off x="3272132" y="2994925"/>
            <a:ext cx="1800000" cy="6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000" b="1" dirty="0" err="1">
                <a:solidFill>
                  <a:schemeClr val="lt1"/>
                </a:solidFill>
                <a:latin typeface="Poppins"/>
                <a:ea typeface="Poppins"/>
                <a:cs typeface="Poppins"/>
                <a:sym typeface="Poppins"/>
              </a:rPr>
              <a:t>Crear</a:t>
            </a:r>
            <a:r>
              <a:rPr lang="en" sz="1000" b="1" dirty="0">
                <a:solidFill>
                  <a:schemeClr val="lt1"/>
                </a:solidFill>
                <a:latin typeface="Poppins"/>
                <a:ea typeface="Poppins"/>
                <a:cs typeface="Poppins"/>
                <a:sym typeface="Poppins"/>
              </a:rPr>
              <a:t> el Proyecto</a:t>
            </a:r>
            <a:br>
              <a:rPr lang="en" sz="1000" b="1" dirty="0">
                <a:solidFill>
                  <a:schemeClr val="lt1"/>
                </a:solidFill>
                <a:latin typeface="Poppins"/>
                <a:ea typeface="Poppins"/>
                <a:cs typeface="Poppins"/>
                <a:sym typeface="Poppins"/>
              </a:rPr>
            </a:br>
            <a:r>
              <a:rPr lang="en" sz="1000" dirty="0">
                <a:solidFill>
                  <a:schemeClr val="lt1"/>
                </a:solidFill>
                <a:latin typeface="Pontano Sans"/>
                <a:ea typeface="Pontano Sans"/>
                <a:cs typeface="Pontano Sans"/>
                <a:sym typeface="Pontano Sans"/>
              </a:rPr>
              <a:t>Lo </a:t>
            </a:r>
            <a:r>
              <a:rPr lang="en" sz="1000" dirty="0" err="1">
                <a:solidFill>
                  <a:schemeClr val="lt1"/>
                </a:solidFill>
                <a:latin typeface="Pontano Sans"/>
                <a:ea typeface="Pontano Sans"/>
                <a:cs typeface="Pontano Sans"/>
                <a:sym typeface="Pontano Sans"/>
              </a:rPr>
              <a:t>siguiente</a:t>
            </a:r>
            <a:r>
              <a:rPr lang="en" sz="1000" dirty="0">
                <a:solidFill>
                  <a:schemeClr val="lt1"/>
                </a:solidFill>
                <a:latin typeface="Pontano Sans"/>
                <a:ea typeface="Pontano Sans"/>
                <a:cs typeface="Pontano Sans"/>
                <a:sym typeface="Pontano Sans"/>
              </a:rPr>
              <a:t> es </a:t>
            </a:r>
            <a:r>
              <a:rPr lang="en" sz="1000" dirty="0" err="1">
                <a:solidFill>
                  <a:schemeClr val="lt1"/>
                </a:solidFill>
                <a:latin typeface="Pontano Sans"/>
                <a:ea typeface="Pontano Sans"/>
                <a:cs typeface="Pontano Sans"/>
                <a:sym typeface="Pontano Sans"/>
              </a:rPr>
              <a:t>crear</a:t>
            </a:r>
            <a:r>
              <a:rPr lang="en" sz="1000" dirty="0">
                <a:solidFill>
                  <a:schemeClr val="lt1"/>
                </a:solidFill>
                <a:latin typeface="Pontano Sans"/>
                <a:ea typeface="Pontano Sans"/>
                <a:cs typeface="Pontano Sans"/>
                <a:sym typeface="Pontano Sans"/>
              </a:rPr>
              <a:t> </a:t>
            </a:r>
            <a:r>
              <a:rPr lang="en-US" sz="1000" dirty="0" err="1">
                <a:solidFill>
                  <a:schemeClr val="lt1"/>
                </a:solidFill>
                <a:latin typeface="Pontano Sans"/>
                <a:ea typeface="Pontano Sans"/>
                <a:cs typeface="Pontano Sans"/>
                <a:sym typeface="Pontano Sans"/>
              </a:rPr>
              <a:t>nuestro</a:t>
            </a:r>
            <a:r>
              <a:rPr lang="en-US" sz="1000" dirty="0">
                <a:solidFill>
                  <a:schemeClr val="lt1"/>
                </a:solidFill>
                <a:latin typeface="Pontano Sans"/>
                <a:ea typeface="Pontano Sans"/>
                <a:cs typeface="Pontano Sans"/>
                <a:sym typeface="Pontano Sans"/>
              </a:rPr>
              <a:t> primer </a:t>
            </a:r>
            <a:r>
              <a:rPr lang="en-US" sz="1000" dirty="0" err="1">
                <a:solidFill>
                  <a:schemeClr val="lt1"/>
                </a:solidFill>
                <a:latin typeface="Pontano Sans"/>
                <a:ea typeface="Pontano Sans"/>
                <a:cs typeface="Pontano Sans"/>
                <a:sym typeface="Pontano Sans"/>
              </a:rPr>
              <a:t>proyecto</a:t>
            </a:r>
            <a:r>
              <a:rPr lang="en" sz="1000" dirty="0">
                <a:solidFill>
                  <a:schemeClr val="lt1"/>
                </a:solidFill>
                <a:latin typeface="Pontano Sans"/>
                <a:ea typeface="Pontano Sans"/>
                <a:cs typeface="Pontano Sans"/>
                <a:sym typeface="Pontano Sans"/>
              </a:rPr>
              <a:t>.</a:t>
            </a:r>
            <a:endParaRPr sz="1000" dirty="0">
              <a:solidFill>
                <a:schemeClr val="lt1"/>
              </a:solidFill>
              <a:latin typeface="Pontano Sans"/>
              <a:ea typeface="Pontano Sans"/>
              <a:cs typeface="Pontano Sans"/>
              <a:sym typeface="Pontano Sans"/>
            </a:endParaRPr>
          </a:p>
        </p:txBody>
      </p:sp>
      <p:sp>
        <p:nvSpPr>
          <p:cNvPr id="412" name="Google Shape;412;p36"/>
          <p:cNvSpPr txBox="1"/>
          <p:nvPr/>
        </p:nvSpPr>
        <p:spPr>
          <a:xfrm>
            <a:off x="5871507" y="2994900"/>
            <a:ext cx="1800000" cy="6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000" b="1" dirty="0" err="1">
                <a:solidFill>
                  <a:schemeClr val="lt1"/>
                </a:solidFill>
                <a:latin typeface="Poppins"/>
                <a:ea typeface="Poppins"/>
                <a:cs typeface="Poppins"/>
                <a:sym typeface="Poppins"/>
              </a:rPr>
              <a:t>Correr</a:t>
            </a:r>
            <a:r>
              <a:rPr lang="en" sz="1000" b="1" dirty="0">
                <a:solidFill>
                  <a:schemeClr val="lt1"/>
                </a:solidFill>
                <a:latin typeface="Poppins"/>
                <a:ea typeface="Poppins"/>
                <a:cs typeface="Poppins"/>
                <a:sym typeface="Poppins"/>
              </a:rPr>
              <a:t> Proyecto</a:t>
            </a:r>
            <a:br>
              <a:rPr lang="en" sz="1000" b="1" dirty="0">
                <a:solidFill>
                  <a:schemeClr val="lt1"/>
                </a:solidFill>
                <a:latin typeface="Poppins"/>
                <a:ea typeface="Poppins"/>
                <a:cs typeface="Poppins"/>
                <a:sym typeface="Poppins"/>
              </a:rPr>
            </a:br>
            <a:r>
              <a:rPr lang="en" sz="1000" dirty="0" err="1">
                <a:solidFill>
                  <a:schemeClr val="lt1"/>
                </a:solidFill>
                <a:latin typeface="Pontano Sans"/>
                <a:ea typeface="Pontano Sans"/>
                <a:cs typeface="Pontano Sans"/>
                <a:sym typeface="Pontano Sans"/>
              </a:rPr>
              <a:t>Finalmente</a:t>
            </a:r>
            <a:r>
              <a:rPr lang="en" sz="1000" dirty="0">
                <a:solidFill>
                  <a:schemeClr val="lt1"/>
                </a:solidFill>
                <a:latin typeface="Pontano Sans"/>
                <a:ea typeface="Pontano Sans"/>
                <a:cs typeface="Pontano Sans"/>
                <a:sym typeface="Pontano Sans"/>
              </a:rPr>
              <a:t> </a:t>
            </a:r>
            <a:r>
              <a:rPr lang="en" sz="1000" dirty="0" err="1">
                <a:solidFill>
                  <a:schemeClr val="lt1"/>
                </a:solidFill>
                <a:latin typeface="Pontano Sans"/>
                <a:ea typeface="Pontano Sans"/>
                <a:cs typeface="Pontano Sans"/>
                <a:sym typeface="Pontano Sans"/>
              </a:rPr>
              <a:t>tienes</a:t>
            </a:r>
            <a:r>
              <a:rPr lang="en" sz="1000" dirty="0">
                <a:solidFill>
                  <a:schemeClr val="lt1"/>
                </a:solidFill>
                <a:latin typeface="Pontano Sans"/>
                <a:ea typeface="Pontano Sans"/>
                <a:cs typeface="Pontano Sans"/>
                <a:sym typeface="Pontano Sans"/>
              </a:rPr>
              <a:t> que corer el </a:t>
            </a:r>
            <a:r>
              <a:rPr lang="es-PE" sz="1000" dirty="0">
                <a:solidFill>
                  <a:schemeClr val="lt1"/>
                </a:solidFill>
                <a:latin typeface="Pontano Sans"/>
                <a:ea typeface="Pontano Sans"/>
                <a:cs typeface="Pontano Sans"/>
                <a:sym typeface="Pontano Sans"/>
              </a:rPr>
              <a:t>P</a:t>
            </a:r>
            <a:r>
              <a:rPr lang="en" sz="1000" dirty="0" err="1">
                <a:solidFill>
                  <a:schemeClr val="lt1"/>
                </a:solidFill>
                <a:latin typeface="Pontano Sans"/>
                <a:ea typeface="Pontano Sans"/>
                <a:cs typeface="Pontano Sans"/>
                <a:sym typeface="Pontano Sans"/>
              </a:rPr>
              <a:t>royecto</a:t>
            </a:r>
            <a:r>
              <a:rPr lang="en" sz="1000" dirty="0">
                <a:solidFill>
                  <a:schemeClr val="lt1"/>
                </a:solidFill>
                <a:latin typeface="Pontano Sans"/>
                <a:ea typeface="Pontano Sans"/>
                <a:cs typeface="Pontano Sans"/>
                <a:sym typeface="Pontano Sans"/>
              </a:rPr>
              <a:t> y </a:t>
            </a:r>
            <a:r>
              <a:rPr lang="en" sz="1000" dirty="0" err="1">
                <a:solidFill>
                  <a:schemeClr val="lt1"/>
                </a:solidFill>
                <a:latin typeface="Pontano Sans"/>
                <a:ea typeface="Pontano Sans"/>
                <a:cs typeface="Pontano Sans"/>
                <a:sym typeface="Pontano Sans"/>
              </a:rPr>
              <a:t>ver</a:t>
            </a:r>
            <a:r>
              <a:rPr lang="en" sz="1000" dirty="0">
                <a:solidFill>
                  <a:schemeClr val="lt1"/>
                </a:solidFill>
                <a:latin typeface="Pontano Sans"/>
                <a:ea typeface="Pontano Sans"/>
                <a:cs typeface="Pontano Sans"/>
                <a:sym typeface="Pontano Sans"/>
              </a:rPr>
              <a:t> la </a:t>
            </a:r>
            <a:r>
              <a:rPr lang="en" sz="1000" dirty="0" err="1">
                <a:solidFill>
                  <a:schemeClr val="lt1"/>
                </a:solidFill>
                <a:latin typeface="Pontano Sans"/>
                <a:ea typeface="Pontano Sans"/>
                <a:cs typeface="Pontano Sans"/>
                <a:sym typeface="Pontano Sans"/>
              </a:rPr>
              <a:t>mágia</a:t>
            </a:r>
            <a:endParaRPr sz="1000" dirty="0">
              <a:solidFill>
                <a:schemeClr val="lt1"/>
              </a:solidFill>
              <a:latin typeface="Pontano Sans"/>
              <a:ea typeface="Pontano Sans"/>
              <a:cs typeface="Pontano Sans"/>
              <a:sym typeface="Pontano Sans"/>
            </a:endParaRPr>
          </a:p>
        </p:txBody>
      </p:sp>
      <p:sp>
        <p:nvSpPr>
          <p:cNvPr id="413" name="Google Shape;413;p36"/>
          <p:cNvSpPr txBox="1"/>
          <p:nvPr/>
        </p:nvSpPr>
        <p:spPr>
          <a:xfrm>
            <a:off x="3211438" y="2022537"/>
            <a:ext cx="3279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b="1">
                <a:solidFill>
                  <a:schemeClr val="lt1"/>
                </a:solidFill>
                <a:latin typeface="Poppins"/>
                <a:ea typeface="Poppins"/>
                <a:cs typeface="Poppins"/>
                <a:sym typeface="Poppins"/>
              </a:rPr>
              <a:t>1</a:t>
            </a:r>
            <a:endParaRPr sz="2400">
              <a:solidFill>
                <a:schemeClr val="lt1"/>
              </a:solidFill>
              <a:latin typeface="Pontano Sans"/>
              <a:ea typeface="Pontano Sans"/>
              <a:cs typeface="Pontano Sans"/>
              <a:sym typeface="Pontano Sans"/>
            </a:endParaRPr>
          </a:p>
        </p:txBody>
      </p:sp>
      <p:sp>
        <p:nvSpPr>
          <p:cNvPr id="414" name="Google Shape;414;p36"/>
          <p:cNvSpPr txBox="1"/>
          <p:nvPr/>
        </p:nvSpPr>
        <p:spPr>
          <a:xfrm>
            <a:off x="5810813" y="2025637"/>
            <a:ext cx="3279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b="1">
                <a:solidFill>
                  <a:schemeClr val="lt1"/>
                </a:solidFill>
                <a:latin typeface="Poppins"/>
                <a:ea typeface="Poppins"/>
                <a:cs typeface="Poppins"/>
                <a:sym typeface="Poppins"/>
              </a:rPr>
              <a:t>3</a:t>
            </a:r>
            <a:endParaRPr sz="2400">
              <a:solidFill>
                <a:schemeClr val="lt1"/>
              </a:solidFill>
              <a:latin typeface="Pontano Sans"/>
              <a:ea typeface="Pontano Sans"/>
              <a:cs typeface="Pontano Sans"/>
              <a:sym typeface="Pontano Sans"/>
            </a:endParaRPr>
          </a:p>
        </p:txBody>
      </p:sp>
      <p:sp>
        <p:nvSpPr>
          <p:cNvPr id="415" name="Google Shape;415;p36"/>
          <p:cNvSpPr txBox="1"/>
          <p:nvPr/>
        </p:nvSpPr>
        <p:spPr>
          <a:xfrm>
            <a:off x="2931976" y="3019950"/>
            <a:ext cx="3279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b="1">
                <a:solidFill>
                  <a:schemeClr val="lt1"/>
                </a:solidFill>
                <a:latin typeface="Poppins"/>
                <a:ea typeface="Poppins"/>
                <a:cs typeface="Poppins"/>
                <a:sym typeface="Poppins"/>
              </a:rPr>
              <a:t>2</a:t>
            </a:r>
            <a:endParaRPr sz="2400">
              <a:solidFill>
                <a:schemeClr val="lt1"/>
              </a:solidFill>
              <a:latin typeface="Pontano Sans"/>
              <a:ea typeface="Pontano Sans"/>
              <a:cs typeface="Pontano Sans"/>
              <a:sym typeface="Pontano Sans"/>
            </a:endParaRPr>
          </a:p>
        </p:txBody>
      </p:sp>
      <p:sp>
        <p:nvSpPr>
          <p:cNvPr id="416" name="Google Shape;416;p36"/>
          <p:cNvSpPr txBox="1"/>
          <p:nvPr/>
        </p:nvSpPr>
        <p:spPr>
          <a:xfrm>
            <a:off x="5531351" y="3023050"/>
            <a:ext cx="3279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b="1">
                <a:solidFill>
                  <a:schemeClr val="lt1"/>
                </a:solidFill>
                <a:latin typeface="Poppins"/>
                <a:ea typeface="Poppins"/>
                <a:cs typeface="Poppins"/>
                <a:sym typeface="Poppins"/>
              </a:rPr>
              <a:t>4</a:t>
            </a:r>
            <a:endParaRPr sz="2400">
              <a:solidFill>
                <a:schemeClr val="lt1"/>
              </a:solidFill>
              <a:latin typeface="Pontano Sans"/>
              <a:ea typeface="Pontano Sans"/>
              <a:cs typeface="Pontano Sans"/>
              <a:sym typeface="Pontano Sans"/>
            </a:endParaRPr>
          </a:p>
        </p:txBody>
      </p:sp>
      <p:sp>
        <p:nvSpPr>
          <p:cNvPr id="417" name="Google Shape;417;p36"/>
          <p:cNvSpPr/>
          <p:nvPr/>
        </p:nvSpPr>
        <p:spPr>
          <a:xfrm>
            <a:off x="693600" y="1048798"/>
            <a:ext cx="1049400" cy="453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3509784"/>
      </p:ext>
    </p:extLst>
  </p:cSld>
  <p:clrMapOvr>
    <a:masterClrMapping/>
  </p:clrMapOvr>
</p:sld>
</file>

<file path=ppt/theme/theme1.xml><?xml version="1.0" encoding="utf-8"?>
<a:theme xmlns:a="http://schemas.openxmlformats.org/drawingml/2006/main" name="Abstract Business Meeting by Slidesgo">
  <a:themeElements>
    <a:clrScheme name="Simple Light">
      <a:dk1>
        <a:srgbClr val="434343"/>
      </a:dk1>
      <a:lt1>
        <a:srgbClr val="F3F3F3"/>
      </a:lt1>
      <a:dk2>
        <a:srgbClr val="595959"/>
      </a:dk2>
      <a:lt2>
        <a:srgbClr val="EEEEEE"/>
      </a:lt2>
      <a:accent1>
        <a:srgbClr val="2E3192"/>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TotalTime>
  <Words>1619</Words>
  <Application>Microsoft Macintosh PowerPoint</Application>
  <PresentationFormat>Presentación en pantalla (16:9)</PresentationFormat>
  <Paragraphs>273</Paragraphs>
  <Slides>41</Slides>
  <Notes>39</Notes>
  <HiddenSlides>31</HiddenSlides>
  <MMClips>0</MMClips>
  <ScaleCrop>false</ScaleCrop>
  <HeadingPairs>
    <vt:vector size="6" baseType="variant">
      <vt:variant>
        <vt:lpstr>Fuentes usadas</vt:lpstr>
      </vt:variant>
      <vt:variant>
        <vt:i4>10</vt:i4>
      </vt:variant>
      <vt:variant>
        <vt:lpstr>Tema</vt:lpstr>
      </vt:variant>
      <vt:variant>
        <vt:i4>2</vt:i4>
      </vt:variant>
      <vt:variant>
        <vt:lpstr>Títulos de diapositiva</vt:lpstr>
      </vt:variant>
      <vt:variant>
        <vt:i4>41</vt:i4>
      </vt:variant>
    </vt:vector>
  </HeadingPairs>
  <TitlesOfParts>
    <vt:vector size="53" baseType="lpstr">
      <vt:lpstr>Pontano Sans</vt:lpstr>
      <vt:lpstr>Poppins SemiBold</vt:lpstr>
      <vt:lpstr>Nunito Light</vt:lpstr>
      <vt:lpstr>Proxima Nova</vt:lpstr>
      <vt:lpstr>Fira Sans Extra Condensed Medium</vt:lpstr>
      <vt:lpstr>Poppins</vt:lpstr>
      <vt:lpstr>Poppins Light</vt:lpstr>
      <vt:lpstr>Muli</vt:lpstr>
      <vt:lpstr>Proxima Nova Semibold</vt:lpstr>
      <vt:lpstr>Arial</vt:lpstr>
      <vt:lpstr>Abstract Business Meeting by Slidesgo</vt:lpstr>
      <vt:lpstr>SlidesGo Final Pages</vt:lpstr>
      <vt:lpstr>CURSO REACT</vt:lpstr>
      <vt:lpstr>Bienvenidos</vt:lpstr>
      <vt:lpstr>¿Que es React?</vt:lpstr>
      <vt:lpstr>Historia</vt:lpstr>
      <vt:lpstr>Presentación de PowerPoint</vt:lpstr>
      <vt:lpstr>No lo olvides</vt:lpstr>
      <vt:lpstr>No lo olvides</vt:lpstr>
      <vt:lpstr>CONFIGURACION DEL PROYECTO</vt:lpstr>
      <vt:lpstr>PRIMEROS PASOS</vt:lpstr>
      <vt:lpstr>Gracias</vt:lpstr>
      <vt:lpstr>ABOUT THE PROJECT</vt:lpstr>
      <vt:lpstr>PROJECT PROPOSAL</vt:lpstr>
      <vt:lpstr>PROJECT SCHEDULE</vt:lpstr>
      <vt:lpstr>FUTURE PROJECTS</vt:lpstr>
      <vt:lpstr>CHECKLIST</vt:lpstr>
      <vt:lpstr>PROJECT TIMELINE</vt:lpstr>
      <vt:lpstr>FEATURED PROJECTS</vt:lpstr>
      <vt:lpstr>KPI DASHBOARD</vt:lpstr>
      <vt:lpstr>KPI DASHBOARD</vt:lpstr>
      <vt:lpstr>OUR NUMBERS</vt:lpstr>
      <vt:lpstr>AWESOME WORDS</vt:lpstr>
      <vt:lpstr>STATUS REPORT</vt:lpstr>
      <vt:lpstr>RAID SUMMARY</vt:lpstr>
      <vt:lpstr>WHERE WE ARE</vt:lpstr>
      <vt:lpstr>SNEAK PEEK</vt:lpstr>
      <vt:lpstr>UPCOMING EVENTS</vt:lpstr>
      <vt:lpstr>THANKS</vt:lpstr>
      <vt:lpstr>RESOURCES</vt:lpstr>
      <vt:lpstr>Instructions for use</vt:lpstr>
      <vt:lpstr>Fonts &amp; colors used</vt:lpstr>
      <vt:lpstr>Presentación de PowerPoint</vt:lpstr>
      <vt:lpstr>Use our editable graphic resources...</vt:lpstr>
      <vt:lpstr>...and our set of editable icons</vt:lpstr>
      <vt:lpstr>Educational Icons</vt:lpstr>
      <vt:lpstr>Business Icons</vt:lpstr>
      <vt:lpstr>Help &amp; Support Icons</vt:lpstr>
      <vt:lpstr>Creative Process Icons</vt:lpstr>
      <vt:lpstr>Nature Icons</vt:lpstr>
      <vt:lpstr>SEO &amp; Marketing Icons</vt:lpstr>
      <vt:lpstr>Presentación de PowerPoint</vt:lpstr>
      <vt:lpstr>CONTENTS OF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CURSO REACT</dc:title>
  <cp:lastModifiedBy>365 Pro Plus</cp:lastModifiedBy>
  <cp:revision>9</cp:revision>
  <dcterms:modified xsi:type="dcterms:W3CDTF">2019-11-29T03:37:42Z</dcterms:modified>
</cp:coreProperties>
</file>